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6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7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8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9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0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20" r:id="rId3"/>
    <p:sldMasterId id="2147483857" r:id="rId4"/>
    <p:sldMasterId id="2147483926" r:id="rId5"/>
    <p:sldMasterId id="2147483965" r:id="rId6"/>
    <p:sldMasterId id="2147483996" r:id="rId7"/>
    <p:sldMasterId id="2147484011" r:id="rId8"/>
    <p:sldMasterId id="2147484025" r:id="rId9"/>
    <p:sldMasterId id="2147484056" r:id="rId10"/>
    <p:sldMasterId id="2147484068" r:id="rId11"/>
  </p:sldMasterIdLst>
  <p:notesMasterIdLst>
    <p:notesMasterId r:id="rId25"/>
  </p:notesMasterIdLst>
  <p:handoutMasterIdLst>
    <p:handoutMasterId r:id="rId26"/>
  </p:handoutMasterIdLst>
  <p:sldIdLst>
    <p:sldId id="273" r:id="rId12"/>
    <p:sldId id="269" r:id="rId13"/>
    <p:sldId id="267" r:id="rId14"/>
    <p:sldId id="324" r:id="rId15"/>
    <p:sldId id="326" r:id="rId16"/>
    <p:sldId id="296" r:id="rId17"/>
    <p:sldId id="307" r:id="rId18"/>
    <p:sldId id="264" r:id="rId19"/>
    <p:sldId id="354" r:id="rId20"/>
    <p:sldId id="541" r:id="rId21"/>
    <p:sldId id="277" r:id="rId22"/>
    <p:sldId id="542" r:id="rId23"/>
    <p:sldId id="543" r:id="rId24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FAD"/>
    <a:srgbClr val="DE0123"/>
    <a:srgbClr val="0193A6"/>
    <a:srgbClr val="0291A9"/>
    <a:srgbClr val="AA007A"/>
    <a:srgbClr val="4472C4"/>
    <a:srgbClr val="004D99"/>
    <a:srgbClr val="004E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3" autoAdjust="0"/>
    <p:restoredTop sz="78162" autoAdjust="0"/>
  </p:normalViewPr>
  <p:slideViewPr>
    <p:cSldViewPr snapToGrid="0">
      <p:cViewPr varScale="1">
        <p:scale>
          <a:sx n="123" d="100"/>
          <a:sy n="123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291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0.jpeg"/><Relationship Id="rId7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image" Target="../media/image42.jpeg"/><Relationship Id="rId6" Type="http://schemas.openxmlformats.org/officeDocument/2006/relationships/image" Target="../media/image44.png"/><Relationship Id="rId5" Type="http://schemas.openxmlformats.org/officeDocument/2006/relationships/image" Target="../media/image39.jpeg"/><Relationship Id="rId4" Type="http://schemas.openxmlformats.org/officeDocument/2006/relationships/image" Target="../media/image43.jpeg"/><Relationship Id="rId9" Type="http://schemas.openxmlformats.org/officeDocument/2006/relationships/image" Target="../media/image4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ACB6DC-CDD0-4804-BF5C-7C296C8CED95}" type="doc">
      <dgm:prSet loTypeId="urn:microsoft.com/office/officeart/2011/layout/Picture Fram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02E954ED-1D4F-49DD-8393-A8740C16020F}">
      <dgm:prSet phldrT="[Text]"/>
      <dgm:spPr>
        <a:xfrm>
          <a:off x="5131366" y="3052045"/>
          <a:ext cx="2107630" cy="22307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Structural</a:t>
          </a:r>
          <a:r>
            <a:rPr lang="fi-FI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surfaces: fences and railings</a:t>
          </a:r>
        </a:p>
      </dgm:t>
    </dgm:pt>
    <dgm:pt modelId="{9B243A0E-F74F-4E43-B34C-B8C1CE5B0332}" type="parTrans" cxnId="{F462AE04-8D4B-4F93-B6D8-B553FD83ADAD}">
      <dgm:prSet/>
      <dgm:spPr/>
      <dgm:t>
        <a:bodyPr/>
        <a:lstStyle/>
        <a:p>
          <a:endParaRPr lang="fi-FI"/>
        </a:p>
      </dgm:t>
    </dgm:pt>
    <dgm:pt modelId="{55F1B04B-5196-4952-82DD-FBF4FF277C0E}" type="sibTrans" cxnId="{F462AE04-8D4B-4F93-B6D8-B553FD83ADAD}">
      <dgm:prSet/>
      <dgm:spPr/>
      <dgm:t>
        <a:bodyPr/>
        <a:lstStyle/>
        <a:p>
          <a:endParaRPr lang="fi-FI"/>
        </a:p>
      </dgm:t>
    </dgm:pt>
    <dgm:pt modelId="{D0C4A254-C7E3-421B-AE13-FF4DA388A4A4}">
      <dgm:prSet phldrT="[Text]"/>
      <dgm:spPr>
        <a:xfrm>
          <a:off x="117380" y="3052045"/>
          <a:ext cx="2107630" cy="22307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fi-FI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Lower surface of the structure</a:t>
          </a:r>
        </a:p>
      </dgm:t>
    </dgm:pt>
    <dgm:pt modelId="{B20521EE-85D4-4AB0-BDE0-C8B3F2440881}" type="parTrans" cxnId="{87EE90AF-1A12-4EB9-B918-C6E650DB5EA5}">
      <dgm:prSet/>
      <dgm:spPr/>
      <dgm:t>
        <a:bodyPr/>
        <a:lstStyle/>
        <a:p>
          <a:endParaRPr lang="fi-FI"/>
        </a:p>
      </dgm:t>
    </dgm:pt>
    <dgm:pt modelId="{136C6A21-5204-4ED4-848B-5AE3353B584C}" type="sibTrans" cxnId="{87EE90AF-1A12-4EB9-B918-C6E650DB5EA5}">
      <dgm:prSet/>
      <dgm:spPr/>
      <dgm:t>
        <a:bodyPr/>
        <a:lstStyle/>
        <a:p>
          <a:endParaRPr lang="fi-FI"/>
        </a:p>
      </dgm:t>
    </dgm:pt>
    <dgm:pt modelId="{D9F64B19-C5F1-404B-B12A-2D994EA8C742}">
      <dgm:prSet phldrT="[Text]"/>
      <dgm:spPr>
        <a:xfrm>
          <a:off x="2622758" y="1299646"/>
          <a:ext cx="2107630" cy="22307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fi-FI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Line models of </a:t>
          </a:r>
          <a:r>
            <a:rPr lang="en-US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structures</a:t>
          </a:r>
        </a:p>
      </dgm:t>
    </dgm:pt>
    <dgm:pt modelId="{DE0D86C2-C827-41E5-BDEC-F73130E23E65}" type="parTrans" cxnId="{0F07BE27-B641-4EB2-9F9B-E053E13D9E4C}">
      <dgm:prSet/>
      <dgm:spPr/>
      <dgm:t>
        <a:bodyPr/>
        <a:lstStyle/>
        <a:p>
          <a:endParaRPr lang="fi-FI"/>
        </a:p>
      </dgm:t>
    </dgm:pt>
    <dgm:pt modelId="{C0B4E0FF-51E5-4FDB-A7B8-FAF3B3AFBE11}" type="sibTrans" cxnId="{0F07BE27-B641-4EB2-9F9B-E053E13D9E4C}">
      <dgm:prSet/>
      <dgm:spPr/>
      <dgm:t>
        <a:bodyPr/>
        <a:lstStyle/>
        <a:p>
          <a:endParaRPr lang="fi-FI"/>
        </a:p>
      </dgm:t>
    </dgm:pt>
    <dgm:pt modelId="{E4FB0E0E-0B73-49A5-BD68-674FEF9F613E}">
      <dgm:prSet phldrT="[Text]"/>
      <dgm:spPr>
        <a:xfrm>
          <a:off x="5129751" y="1299646"/>
          <a:ext cx="2107630" cy="22307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fi-FI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Lower surface of clay</a:t>
          </a:r>
        </a:p>
      </dgm:t>
    </dgm:pt>
    <dgm:pt modelId="{50B17FB0-E8DE-485F-B9C8-8F93B1ED80A0}" type="parTrans" cxnId="{F16184AB-8FBD-41D1-8643-39DE8C0B201E}">
      <dgm:prSet/>
      <dgm:spPr/>
      <dgm:t>
        <a:bodyPr/>
        <a:lstStyle/>
        <a:p>
          <a:endParaRPr lang="fi-FI"/>
        </a:p>
      </dgm:t>
    </dgm:pt>
    <dgm:pt modelId="{01B6178E-DEF0-4E7E-A3EE-AD75B01FCE8C}" type="sibTrans" cxnId="{F16184AB-8FBD-41D1-8643-39DE8C0B201E}">
      <dgm:prSet/>
      <dgm:spPr/>
      <dgm:t>
        <a:bodyPr/>
        <a:lstStyle/>
        <a:p>
          <a:endParaRPr lang="fi-FI"/>
        </a:p>
      </dgm:t>
    </dgm:pt>
    <dgm:pt modelId="{876600CA-CC5B-49DF-88D6-26E39369A231}">
      <dgm:prSet phldrT="[Text]"/>
      <dgm:spPr>
        <a:xfrm>
          <a:off x="120610" y="4804444"/>
          <a:ext cx="2107630" cy="22307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fi-FI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Upper surface of the structure</a:t>
          </a:r>
        </a:p>
      </dgm:t>
    </dgm:pt>
    <dgm:pt modelId="{74B34678-1301-44A0-A0CD-77664665D62E}" type="parTrans" cxnId="{6637F287-D377-48D8-8C9D-3D73BA53C9D2}">
      <dgm:prSet/>
      <dgm:spPr/>
      <dgm:t>
        <a:bodyPr/>
        <a:lstStyle/>
        <a:p>
          <a:endParaRPr lang="fi-FI"/>
        </a:p>
      </dgm:t>
    </dgm:pt>
    <dgm:pt modelId="{584693B7-7B9B-4B93-9706-00FD8D3CF1D1}" type="sibTrans" cxnId="{6637F287-D377-48D8-8C9D-3D73BA53C9D2}">
      <dgm:prSet/>
      <dgm:spPr/>
      <dgm:t>
        <a:bodyPr/>
        <a:lstStyle/>
        <a:p>
          <a:endParaRPr lang="fi-FI"/>
        </a:p>
      </dgm:t>
    </dgm:pt>
    <dgm:pt modelId="{4BD019FE-32C9-454C-B780-FB864397B7C6}">
      <dgm:prSet phldrT="[Text]"/>
      <dgm:spPr>
        <a:xfrm>
          <a:off x="2624373" y="3052045"/>
          <a:ext cx="2107630" cy="22307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fi-FI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Complete model</a:t>
          </a:r>
        </a:p>
      </dgm:t>
    </dgm:pt>
    <dgm:pt modelId="{187D948E-9AFA-4C7F-8EC7-73DDC45D8F9E}" type="parTrans" cxnId="{953A1A77-FD1E-4E7F-95BC-79643B2A9C89}">
      <dgm:prSet/>
      <dgm:spPr/>
      <dgm:t>
        <a:bodyPr/>
        <a:lstStyle/>
        <a:p>
          <a:endParaRPr lang="fi-FI"/>
        </a:p>
      </dgm:t>
    </dgm:pt>
    <dgm:pt modelId="{2D1E27D9-6FDB-4CBA-843C-31CD3823E85A}" type="sibTrans" cxnId="{953A1A77-FD1E-4E7F-95BC-79643B2A9C89}">
      <dgm:prSet/>
      <dgm:spPr/>
      <dgm:t>
        <a:bodyPr/>
        <a:lstStyle/>
        <a:p>
          <a:endParaRPr lang="fi-FI"/>
        </a:p>
      </dgm:t>
    </dgm:pt>
    <dgm:pt modelId="{ED58C137-B48D-4269-A192-5864E9422D44}">
      <dgm:prSet phldrT="[Text]"/>
      <dgm:spPr>
        <a:xfrm>
          <a:off x="2624373" y="4804444"/>
          <a:ext cx="2107630" cy="22307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Ground, lower surface of the clay </a:t>
          </a:r>
          <a:endParaRPr lang="fi-FI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CD4F6E04-DB0E-4F07-8739-C571364BEA8F}" type="parTrans" cxnId="{E8221EE4-2F71-4541-B42C-519F30CA3096}">
      <dgm:prSet/>
      <dgm:spPr/>
      <dgm:t>
        <a:bodyPr/>
        <a:lstStyle/>
        <a:p>
          <a:endParaRPr lang="fi-FI"/>
        </a:p>
      </dgm:t>
    </dgm:pt>
    <dgm:pt modelId="{8157A5A0-E98B-4072-9E2D-A78DF1D6C658}" type="sibTrans" cxnId="{E8221EE4-2F71-4541-B42C-519F30CA3096}">
      <dgm:prSet/>
      <dgm:spPr/>
      <dgm:t>
        <a:bodyPr/>
        <a:lstStyle/>
        <a:p>
          <a:endParaRPr lang="fi-FI"/>
        </a:p>
      </dgm:t>
    </dgm:pt>
    <dgm:pt modelId="{9D4B0E09-77CE-491C-95F9-597507C0CC0A}">
      <dgm:prSet phldrT="[Text]"/>
      <dgm:spPr>
        <a:xfrm>
          <a:off x="115765" y="1299646"/>
          <a:ext cx="2107630" cy="22307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fi-FI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Upper surface line model</a:t>
          </a:r>
        </a:p>
      </dgm:t>
    </dgm:pt>
    <dgm:pt modelId="{F9F34143-F904-4C7C-9D54-757128EE7948}" type="parTrans" cxnId="{B682B9F8-9931-40B7-B06E-512951E92987}">
      <dgm:prSet/>
      <dgm:spPr/>
      <dgm:t>
        <a:bodyPr/>
        <a:lstStyle/>
        <a:p>
          <a:endParaRPr lang="fi-FI"/>
        </a:p>
      </dgm:t>
    </dgm:pt>
    <dgm:pt modelId="{2DDDF662-E4E4-47C1-BCCB-5421BC92E965}" type="sibTrans" cxnId="{B682B9F8-9931-40B7-B06E-512951E92987}">
      <dgm:prSet/>
      <dgm:spPr/>
      <dgm:t>
        <a:bodyPr/>
        <a:lstStyle/>
        <a:p>
          <a:endParaRPr lang="fi-FI"/>
        </a:p>
      </dgm:t>
    </dgm:pt>
    <dgm:pt modelId="{B50000DA-D08E-48AD-A99F-CBDA65421E33}">
      <dgm:prSet phldrT="[Text]"/>
      <dgm:spPr>
        <a:xfrm>
          <a:off x="5128135" y="4804444"/>
          <a:ext cx="2107630" cy="223077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fi-FI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Drying, bases</a:t>
          </a:r>
        </a:p>
      </dgm:t>
    </dgm:pt>
    <dgm:pt modelId="{8798102C-D6FE-46FC-8594-53232FB98963}" type="parTrans" cxnId="{F6F1CED3-64B8-4425-A237-E5F35FEC8AD2}">
      <dgm:prSet/>
      <dgm:spPr/>
      <dgm:t>
        <a:bodyPr/>
        <a:lstStyle/>
        <a:p>
          <a:endParaRPr lang="fi-FI"/>
        </a:p>
      </dgm:t>
    </dgm:pt>
    <dgm:pt modelId="{0B9867A6-F5E2-4F86-A9A3-09FDB886F6D1}" type="sibTrans" cxnId="{F6F1CED3-64B8-4425-A237-E5F35FEC8AD2}">
      <dgm:prSet/>
      <dgm:spPr/>
      <dgm:t>
        <a:bodyPr/>
        <a:lstStyle/>
        <a:p>
          <a:endParaRPr lang="fi-FI"/>
        </a:p>
      </dgm:t>
    </dgm:pt>
    <dgm:pt modelId="{DDB7474D-E741-4087-863A-ACC00989A9D5}" type="pres">
      <dgm:prSet presAssocID="{03ACB6DC-CDD0-4804-BF5C-7C296C8CED95}" presName="Name0" presStyleCnt="0">
        <dgm:presLayoutVars>
          <dgm:chMax/>
          <dgm:chPref/>
          <dgm:dir/>
        </dgm:presLayoutVars>
      </dgm:prSet>
      <dgm:spPr/>
    </dgm:pt>
    <dgm:pt modelId="{4CA8FAD1-0DA8-489E-842E-3839A373DA47}" type="pres">
      <dgm:prSet presAssocID="{9D4B0E09-77CE-491C-95F9-597507C0CC0A}" presName="composite" presStyleCnt="0"/>
      <dgm:spPr/>
    </dgm:pt>
    <dgm:pt modelId="{FA36CA86-CF26-45FE-B9D9-DFB69AB7DD06}" type="pres">
      <dgm:prSet presAssocID="{9D4B0E09-77CE-491C-95F9-597507C0CC0A}" presName="ParentText" presStyleLbl="revTx" presStyleIdx="0" presStyleCnt="9">
        <dgm:presLayoutVars>
          <dgm:chMax val="0"/>
          <dgm:chPref val="0"/>
          <dgm:bulletEnabled val="1"/>
        </dgm:presLayoutVars>
      </dgm:prSet>
      <dgm:spPr/>
    </dgm:pt>
    <dgm:pt modelId="{2A528F64-F7F6-433E-AE78-C823F32BD11B}" type="pres">
      <dgm:prSet presAssocID="{9D4B0E09-77CE-491C-95F9-597507C0CC0A}" presName="Accent1" presStyleLbl="parChTrans1D1" presStyleIdx="0" presStyleCnt="9"/>
      <dgm:spPr>
        <a:xfrm>
          <a:off x="115765" y="171909"/>
          <a:ext cx="2111272" cy="1356455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85B54DE4-C2CC-49B7-B6C7-AC66DD7FEC37}" type="pres">
      <dgm:prSet presAssocID="{9D4B0E09-77CE-491C-95F9-597507C0CC0A}" presName="Image" presStyleLbl="alignImgPlace1" presStyleIdx="0" presStyleCnt="9"/>
      <dgm:spPr>
        <a:xfrm>
          <a:off x="279869" y="3572"/>
          <a:ext cx="2111954" cy="1303698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F3647EBE-FE63-46B2-8D5F-7595332C54D4}" type="pres">
      <dgm:prSet presAssocID="{2DDDF662-E4E4-47C1-BCCB-5421BC92E965}" presName="sibTrans" presStyleCnt="0"/>
      <dgm:spPr/>
    </dgm:pt>
    <dgm:pt modelId="{B13368E4-E436-4B01-8CFD-774DD30BD55F}" type="pres">
      <dgm:prSet presAssocID="{D9F64B19-C5F1-404B-B12A-2D994EA8C742}" presName="composite" presStyleCnt="0"/>
      <dgm:spPr/>
    </dgm:pt>
    <dgm:pt modelId="{59C6D4B9-37CD-4D3E-A9F4-AA2CE617C678}" type="pres">
      <dgm:prSet presAssocID="{D9F64B19-C5F1-404B-B12A-2D994EA8C742}" presName="ParentText" presStyleLbl="revTx" presStyleIdx="1" presStyleCnt="9">
        <dgm:presLayoutVars>
          <dgm:chMax val="0"/>
          <dgm:chPref val="0"/>
          <dgm:bulletEnabled val="1"/>
        </dgm:presLayoutVars>
      </dgm:prSet>
      <dgm:spPr/>
    </dgm:pt>
    <dgm:pt modelId="{06E1BE89-4225-45BF-BD06-E5C806656436}" type="pres">
      <dgm:prSet presAssocID="{D9F64B19-C5F1-404B-B12A-2D994EA8C742}" presName="Accent1" presStyleLbl="parChTrans1D1" presStyleIdx="1" presStyleCnt="9" custScaleX="100306"/>
      <dgm:spPr>
        <a:xfrm>
          <a:off x="2619527" y="171909"/>
          <a:ext cx="2117732" cy="1356455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gm:spPr>
    </dgm:pt>
    <dgm:pt modelId="{EBFC3665-A89C-4C11-8AF2-1152E596E8B8}" type="pres">
      <dgm:prSet presAssocID="{D9F64B19-C5F1-404B-B12A-2D994EA8C742}" presName="Image" presStyleLbl="alignImgPlace1" presStyleIdx="1" presStyleCnt="9"/>
      <dgm:spPr>
        <a:xfrm>
          <a:off x="2786861" y="3572"/>
          <a:ext cx="2111954" cy="1303698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93B92167-8471-4274-8BBF-615576F13CB4}" type="pres">
      <dgm:prSet presAssocID="{C0B4E0FF-51E5-4FDB-A7B8-FAF3B3AFBE11}" presName="sibTrans" presStyleCnt="0"/>
      <dgm:spPr/>
    </dgm:pt>
    <dgm:pt modelId="{417C3624-6763-4D5E-8001-CE0A8294418B}" type="pres">
      <dgm:prSet presAssocID="{E4FB0E0E-0B73-49A5-BD68-674FEF9F613E}" presName="composite" presStyleCnt="0"/>
      <dgm:spPr/>
    </dgm:pt>
    <dgm:pt modelId="{25F8B2EF-FAA8-46C9-B29C-F4A9D9F3304D}" type="pres">
      <dgm:prSet presAssocID="{E4FB0E0E-0B73-49A5-BD68-674FEF9F613E}" presName="ParentText" presStyleLbl="revTx" presStyleIdx="2" presStyleCnt="9">
        <dgm:presLayoutVars>
          <dgm:chMax val="0"/>
          <dgm:chPref val="0"/>
          <dgm:bulletEnabled val="1"/>
        </dgm:presLayoutVars>
      </dgm:prSet>
      <dgm:spPr/>
    </dgm:pt>
    <dgm:pt modelId="{CDC9A144-5952-4784-99D2-B2121BD4CED5}" type="pres">
      <dgm:prSet presAssocID="{E4FB0E0E-0B73-49A5-BD68-674FEF9F613E}" presName="Accent1" presStyleLbl="parChTrans1D1" presStyleIdx="2" presStyleCnt="9" custScaleX="100306"/>
      <dgm:spPr>
        <a:xfrm>
          <a:off x="5126520" y="171909"/>
          <a:ext cx="2117732" cy="1356455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gm:spPr>
    </dgm:pt>
    <dgm:pt modelId="{9CBFB433-B8D4-4D58-AD53-22709A69072B}" type="pres">
      <dgm:prSet presAssocID="{E4FB0E0E-0B73-49A5-BD68-674FEF9F613E}" presName="Image" presStyleLbl="alignImgPlace1" presStyleIdx="2" presStyleCnt="9"/>
      <dgm:spPr>
        <a:xfrm>
          <a:off x="5293854" y="3572"/>
          <a:ext cx="2111954" cy="1303698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424016F9-5C06-4287-8257-89C883458C4C}" type="pres">
      <dgm:prSet presAssocID="{01B6178E-DEF0-4E7E-A3EE-AD75B01FCE8C}" presName="sibTrans" presStyleCnt="0"/>
      <dgm:spPr/>
    </dgm:pt>
    <dgm:pt modelId="{CAFC263C-CC37-44BB-877A-9954A5165296}" type="pres">
      <dgm:prSet presAssocID="{D0C4A254-C7E3-421B-AE13-FF4DA388A4A4}" presName="composite" presStyleCnt="0"/>
      <dgm:spPr/>
    </dgm:pt>
    <dgm:pt modelId="{1B97010B-4877-4408-95DF-9DF04575F36A}" type="pres">
      <dgm:prSet presAssocID="{D0C4A254-C7E3-421B-AE13-FF4DA388A4A4}" presName="ParentText" presStyleLbl="revTx" presStyleIdx="3" presStyleCnt="9">
        <dgm:presLayoutVars>
          <dgm:chMax val="0"/>
          <dgm:chPref val="0"/>
          <dgm:bulletEnabled val="1"/>
        </dgm:presLayoutVars>
      </dgm:prSet>
      <dgm:spPr/>
    </dgm:pt>
    <dgm:pt modelId="{3ADB40FE-783E-40BB-BCA4-7BFE4BFE3806}" type="pres">
      <dgm:prSet presAssocID="{D0C4A254-C7E3-421B-AE13-FF4DA388A4A4}" presName="Accent1" presStyleLbl="parChTrans1D1" presStyleIdx="3" presStyleCnt="9" custScaleX="100306"/>
      <dgm:spPr>
        <a:xfrm>
          <a:off x="114150" y="1924308"/>
          <a:ext cx="2117732" cy="1356455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gm:spPr>
    </dgm:pt>
    <dgm:pt modelId="{685267F2-9F8F-4DFE-97CB-A1DA17131366}" type="pres">
      <dgm:prSet presAssocID="{D0C4A254-C7E3-421B-AE13-FF4DA388A4A4}" presName="Image" presStyleLbl="alignImgPlace1" presStyleIdx="3" presStyleCnt="9"/>
      <dgm:spPr>
        <a:xfrm>
          <a:off x="281484" y="1755971"/>
          <a:ext cx="2111954" cy="1303698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1F2ADAEF-4AAB-4521-A4B2-4065C0124FD4}" type="pres">
      <dgm:prSet presAssocID="{136C6A21-5204-4ED4-848B-5AE3353B584C}" presName="sibTrans" presStyleCnt="0"/>
      <dgm:spPr/>
    </dgm:pt>
    <dgm:pt modelId="{CC28CA2E-E908-4156-997F-858803FA3899}" type="pres">
      <dgm:prSet presAssocID="{4BD019FE-32C9-454C-B780-FB864397B7C6}" presName="composite" presStyleCnt="0"/>
      <dgm:spPr/>
    </dgm:pt>
    <dgm:pt modelId="{E8B22BFD-3457-41E0-AA40-4D1875FC2BD4}" type="pres">
      <dgm:prSet presAssocID="{4BD019FE-32C9-454C-B780-FB864397B7C6}" presName="ParentText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5BE9095F-2B5A-4752-854F-235F17AF4150}" type="pres">
      <dgm:prSet presAssocID="{4BD019FE-32C9-454C-B780-FB864397B7C6}" presName="Accent1" presStyleLbl="parChTrans1D1" presStyleIdx="4" presStyleCnt="9" custScaleX="100306"/>
      <dgm:spPr>
        <a:xfrm>
          <a:off x="2621143" y="1924308"/>
          <a:ext cx="2117732" cy="1356455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gm:spPr>
    </dgm:pt>
    <dgm:pt modelId="{6A15233D-4371-4E0C-A58A-744420FDBFB6}" type="pres">
      <dgm:prSet presAssocID="{4BD019FE-32C9-454C-B780-FB864397B7C6}" presName="Image" presStyleLbl="alignImgPlace1" presStyleIdx="4" presStyleCnt="9"/>
      <dgm:spPr>
        <a:xfrm>
          <a:off x="2788477" y="1755971"/>
          <a:ext cx="2111954" cy="1303698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402EEF27-312A-4BE6-89BF-0BF430175E63}" type="pres">
      <dgm:prSet presAssocID="{2D1E27D9-6FDB-4CBA-843C-31CD3823E85A}" presName="sibTrans" presStyleCnt="0"/>
      <dgm:spPr/>
    </dgm:pt>
    <dgm:pt modelId="{8895D565-4BB3-4CFF-9D0C-AEFAF4D31317}" type="pres">
      <dgm:prSet presAssocID="{02E954ED-1D4F-49DD-8393-A8740C16020F}" presName="composite" presStyleCnt="0"/>
      <dgm:spPr/>
    </dgm:pt>
    <dgm:pt modelId="{FC0110B8-CEB4-4061-A31D-F597031C4C11}" type="pres">
      <dgm:prSet presAssocID="{02E954ED-1D4F-49DD-8393-A8740C16020F}" presName="ParentText" presStyleLbl="revTx" presStyleIdx="5" presStyleCnt="9">
        <dgm:presLayoutVars>
          <dgm:chMax val="0"/>
          <dgm:chPref val="0"/>
          <dgm:bulletEnabled val="1"/>
        </dgm:presLayoutVars>
      </dgm:prSet>
      <dgm:spPr/>
    </dgm:pt>
    <dgm:pt modelId="{2689DB21-D648-4EEF-AA0E-88CFFABFBB4E}" type="pres">
      <dgm:prSet presAssocID="{02E954ED-1D4F-49DD-8393-A8740C16020F}" presName="Accent1" presStyleLbl="parChTrans1D1" presStyleIdx="5" presStyleCnt="9" custScaleX="100306"/>
      <dgm:spPr>
        <a:xfrm>
          <a:off x="5128135" y="1924308"/>
          <a:ext cx="2117732" cy="1356455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gm:spPr>
    </dgm:pt>
    <dgm:pt modelId="{97C5149A-A973-44AE-9AAA-33CDDC21F953}" type="pres">
      <dgm:prSet presAssocID="{02E954ED-1D4F-49DD-8393-A8740C16020F}" presName="Image" presStyleLbl="alignImgPlace1" presStyleIdx="5" presStyleCnt="9"/>
      <dgm:spPr>
        <a:xfrm>
          <a:off x="5295469" y="1755971"/>
          <a:ext cx="2111954" cy="1303698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F58A1CEE-F4B8-44DD-8E1B-C0D60B9CF8B6}" type="pres">
      <dgm:prSet presAssocID="{55F1B04B-5196-4952-82DD-FBF4FF277C0E}" presName="sibTrans" presStyleCnt="0"/>
      <dgm:spPr/>
    </dgm:pt>
    <dgm:pt modelId="{31FA0540-08E4-49FF-B9EC-97D487A69EBD}" type="pres">
      <dgm:prSet presAssocID="{876600CA-CC5B-49DF-88D6-26E39369A231}" presName="composite" presStyleCnt="0"/>
      <dgm:spPr/>
    </dgm:pt>
    <dgm:pt modelId="{6A86E663-F1C9-48A5-BCB4-A206F636F122}" type="pres">
      <dgm:prSet presAssocID="{876600CA-CC5B-49DF-88D6-26E39369A231}" presName="ParentText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688C5DF3-2C31-43FE-B127-B680621FE766}" type="pres">
      <dgm:prSet presAssocID="{876600CA-CC5B-49DF-88D6-26E39369A231}" presName="Accent1" presStyleLbl="parChTrans1D1" presStyleIdx="6" presStyleCnt="9" custScaleX="100306"/>
      <dgm:spPr>
        <a:xfrm>
          <a:off x="117380" y="3676707"/>
          <a:ext cx="2117732" cy="1356455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gm:spPr>
    </dgm:pt>
    <dgm:pt modelId="{BF176F83-DC8D-466E-B628-4107F321D865}" type="pres">
      <dgm:prSet presAssocID="{876600CA-CC5B-49DF-88D6-26E39369A231}" presName="Image" presStyleLbl="alignImgPlace1" presStyleIdx="6" presStyleCnt="9"/>
      <dgm:spPr>
        <a:xfrm>
          <a:off x="284714" y="3508370"/>
          <a:ext cx="2111954" cy="1303698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F2CF8737-1B7C-4553-B762-D61690623379}" type="pres">
      <dgm:prSet presAssocID="{584693B7-7B9B-4B93-9706-00FD8D3CF1D1}" presName="sibTrans" presStyleCnt="0"/>
      <dgm:spPr/>
    </dgm:pt>
    <dgm:pt modelId="{F129D0B0-BCBA-4E18-B76C-B2760415FAD3}" type="pres">
      <dgm:prSet presAssocID="{ED58C137-B48D-4269-A192-5864E9422D44}" presName="composite" presStyleCnt="0"/>
      <dgm:spPr/>
    </dgm:pt>
    <dgm:pt modelId="{3534A7F5-BC26-4471-9C09-6D949859B1E7}" type="pres">
      <dgm:prSet presAssocID="{ED58C137-B48D-4269-A192-5864E9422D44}" presName="ParentText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A35A9B5E-112C-4400-9728-3FB80B54173E}" type="pres">
      <dgm:prSet presAssocID="{ED58C137-B48D-4269-A192-5864E9422D44}" presName="Accent1" presStyleLbl="parChTrans1D1" presStyleIdx="7" presStyleCnt="9"/>
      <dgm:spPr>
        <a:xfrm>
          <a:off x="2624373" y="3676707"/>
          <a:ext cx="2111272" cy="1356455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0CA98F40-66A2-4C5F-889D-9BFA85F12808}" type="pres">
      <dgm:prSet presAssocID="{ED58C137-B48D-4269-A192-5864E9422D44}" presName="Image" presStyleLbl="alignImgPlace1" presStyleIdx="7" presStyleCnt="9"/>
      <dgm:spPr>
        <a:xfrm>
          <a:off x="2788477" y="3508370"/>
          <a:ext cx="2111954" cy="1303698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24537B24-0E87-4618-BC95-05251F92CED1}" type="pres">
      <dgm:prSet presAssocID="{8157A5A0-E98B-4072-9E2D-A78DF1D6C658}" presName="sibTrans" presStyleCnt="0"/>
      <dgm:spPr/>
    </dgm:pt>
    <dgm:pt modelId="{238B8631-128B-432D-BFD4-CF545A700BD4}" type="pres">
      <dgm:prSet presAssocID="{B50000DA-D08E-48AD-A99F-CBDA65421E33}" presName="composite" presStyleCnt="0"/>
      <dgm:spPr/>
    </dgm:pt>
    <dgm:pt modelId="{E6C6896F-7E29-4580-9C9C-3D32DABF29E5}" type="pres">
      <dgm:prSet presAssocID="{B50000DA-D08E-48AD-A99F-CBDA65421E33}" presName="ParentText" presStyleLbl="revTx" presStyleIdx="8" presStyleCnt="9">
        <dgm:presLayoutVars>
          <dgm:chMax val="0"/>
          <dgm:chPref val="0"/>
          <dgm:bulletEnabled val="1"/>
        </dgm:presLayoutVars>
      </dgm:prSet>
      <dgm:spPr/>
    </dgm:pt>
    <dgm:pt modelId="{FAAC6FBA-1C6E-4436-ACE8-9C1BFF3111B7}" type="pres">
      <dgm:prSet presAssocID="{B50000DA-D08E-48AD-A99F-CBDA65421E33}" presName="Accent1" presStyleLbl="parChTrans1D1" presStyleIdx="8" presStyleCnt="9"/>
      <dgm:spPr>
        <a:xfrm>
          <a:off x="5128135" y="3676707"/>
          <a:ext cx="2111272" cy="1356455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E72E474F-AE57-4C06-9B8C-37642BC22C47}" type="pres">
      <dgm:prSet presAssocID="{B50000DA-D08E-48AD-A99F-CBDA65421E33}" presName="Image" presStyleLbl="alignImgPlace1" presStyleIdx="8" presStyleCnt="9"/>
      <dgm:spPr>
        <a:xfrm>
          <a:off x="5292239" y="3508370"/>
          <a:ext cx="2111954" cy="1303698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</dgm:ptLst>
  <dgm:cxnLst>
    <dgm:cxn modelId="{EECE7E00-C035-4936-9EE2-9BB98F7DC9F7}" type="presOf" srcId="{E4FB0E0E-0B73-49A5-BD68-674FEF9F613E}" destId="{25F8B2EF-FAA8-46C9-B29C-F4A9D9F3304D}" srcOrd="0" destOrd="0" presId="urn:microsoft.com/office/officeart/2011/layout/Picture Frame"/>
    <dgm:cxn modelId="{F462AE04-8D4B-4F93-B6D8-B553FD83ADAD}" srcId="{03ACB6DC-CDD0-4804-BF5C-7C296C8CED95}" destId="{02E954ED-1D4F-49DD-8393-A8740C16020F}" srcOrd="5" destOrd="0" parTransId="{9B243A0E-F74F-4E43-B34C-B8C1CE5B0332}" sibTransId="{55F1B04B-5196-4952-82DD-FBF4FF277C0E}"/>
    <dgm:cxn modelId="{FFD0AA15-4ECA-414F-A7F6-4C4D4D567BB1}" type="presOf" srcId="{876600CA-CC5B-49DF-88D6-26E39369A231}" destId="{6A86E663-F1C9-48A5-BCB4-A206F636F122}" srcOrd="0" destOrd="0" presId="urn:microsoft.com/office/officeart/2011/layout/Picture Frame"/>
    <dgm:cxn modelId="{563A0D1A-885F-4361-BB31-3F368CA2DE43}" type="presOf" srcId="{D9F64B19-C5F1-404B-B12A-2D994EA8C742}" destId="{59C6D4B9-37CD-4D3E-A9F4-AA2CE617C678}" srcOrd="0" destOrd="0" presId="urn:microsoft.com/office/officeart/2011/layout/Picture Frame"/>
    <dgm:cxn modelId="{0F07BE27-B641-4EB2-9F9B-E053E13D9E4C}" srcId="{03ACB6DC-CDD0-4804-BF5C-7C296C8CED95}" destId="{D9F64B19-C5F1-404B-B12A-2D994EA8C742}" srcOrd="1" destOrd="0" parTransId="{DE0D86C2-C827-41E5-BDEC-F73130E23E65}" sibTransId="{C0B4E0FF-51E5-4FDB-A7B8-FAF3B3AFBE11}"/>
    <dgm:cxn modelId="{FC1FC35D-8BE4-4BDE-B6C6-3AAEAFAF6A4E}" type="presOf" srcId="{4BD019FE-32C9-454C-B780-FB864397B7C6}" destId="{E8B22BFD-3457-41E0-AA40-4D1875FC2BD4}" srcOrd="0" destOrd="0" presId="urn:microsoft.com/office/officeart/2011/layout/Picture Frame"/>
    <dgm:cxn modelId="{953A1A77-FD1E-4E7F-95BC-79643B2A9C89}" srcId="{03ACB6DC-CDD0-4804-BF5C-7C296C8CED95}" destId="{4BD019FE-32C9-454C-B780-FB864397B7C6}" srcOrd="4" destOrd="0" parTransId="{187D948E-9AFA-4C7F-8EC7-73DDC45D8F9E}" sibTransId="{2D1E27D9-6FDB-4CBA-843C-31CD3823E85A}"/>
    <dgm:cxn modelId="{1F8E9E86-3F43-41C2-B2CB-5D602387E6B2}" type="presOf" srcId="{ED58C137-B48D-4269-A192-5864E9422D44}" destId="{3534A7F5-BC26-4471-9C09-6D949859B1E7}" srcOrd="0" destOrd="0" presId="urn:microsoft.com/office/officeart/2011/layout/Picture Frame"/>
    <dgm:cxn modelId="{6637F287-D377-48D8-8C9D-3D73BA53C9D2}" srcId="{03ACB6DC-CDD0-4804-BF5C-7C296C8CED95}" destId="{876600CA-CC5B-49DF-88D6-26E39369A231}" srcOrd="6" destOrd="0" parTransId="{74B34678-1301-44A0-A0CD-77664665D62E}" sibTransId="{584693B7-7B9B-4B93-9706-00FD8D3CF1D1}"/>
    <dgm:cxn modelId="{DF976291-FE45-46D9-8D88-52BDD071960F}" type="presOf" srcId="{02E954ED-1D4F-49DD-8393-A8740C16020F}" destId="{FC0110B8-CEB4-4061-A31D-F597031C4C11}" srcOrd="0" destOrd="0" presId="urn:microsoft.com/office/officeart/2011/layout/Picture Frame"/>
    <dgm:cxn modelId="{F16184AB-8FBD-41D1-8643-39DE8C0B201E}" srcId="{03ACB6DC-CDD0-4804-BF5C-7C296C8CED95}" destId="{E4FB0E0E-0B73-49A5-BD68-674FEF9F613E}" srcOrd="2" destOrd="0" parTransId="{50B17FB0-E8DE-485F-B9C8-8F93B1ED80A0}" sibTransId="{01B6178E-DEF0-4E7E-A3EE-AD75B01FCE8C}"/>
    <dgm:cxn modelId="{87EE90AF-1A12-4EB9-B918-C6E650DB5EA5}" srcId="{03ACB6DC-CDD0-4804-BF5C-7C296C8CED95}" destId="{D0C4A254-C7E3-421B-AE13-FF4DA388A4A4}" srcOrd="3" destOrd="0" parTransId="{B20521EE-85D4-4AB0-BDE0-C8B3F2440881}" sibTransId="{136C6A21-5204-4ED4-848B-5AE3353B584C}"/>
    <dgm:cxn modelId="{C3F1A9C6-DAF3-4E0A-9135-0DE38A6A35DC}" type="presOf" srcId="{03ACB6DC-CDD0-4804-BF5C-7C296C8CED95}" destId="{DDB7474D-E741-4087-863A-ACC00989A9D5}" srcOrd="0" destOrd="0" presId="urn:microsoft.com/office/officeart/2011/layout/Picture Frame"/>
    <dgm:cxn modelId="{320CF0C9-D4AC-42A5-B0B6-F336FA9E2089}" type="presOf" srcId="{D0C4A254-C7E3-421B-AE13-FF4DA388A4A4}" destId="{1B97010B-4877-4408-95DF-9DF04575F36A}" srcOrd="0" destOrd="0" presId="urn:microsoft.com/office/officeart/2011/layout/Picture Frame"/>
    <dgm:cxn modelId="{6C0486CD-A847-48E9-AFF8-8FB60AA389BE}" type="presOf" srcId="{B50000DA-D08E-48AD-A99F-CBDA65421E33}" destId="{E6C6896F-7E29-4580-9C9C-3D32DABF29E5}" srcOrd="0" destOrd="0" presId="urn:microsoft.com/office/officeart/2011/layout/Picture Frame"/>
    <dgm:cxn modelId="{F6F1CED3-64B8-4425-A237-E5F35FEC8AD2}" srcId="{03ACB6DC-CDD0-4804-BF5C-7C296C8CED95}" destId="{B50000DA-D08E-48AD-A99F-CBDA65421E33}" srcOrd="8" destOrd="0" parTransId="{8798102C-D6FE-46FC-8594-53232FB98963}" sibTransId="{0B9867A6-F5E2-4F86-A9A3-09FDB886F6D1}"/>
    <dgm:cxn modelId="{E8221EE4-2F71-4541-B42C-519F30CA3096}" srcId="{03ACB6DC-CDD0-4804-BF5C-7C296C8CED95}" destId="{ED58C137-B48D-4269-A192-5864E9422D44}" srcOrd="7" destOrd="0" parTransId="{CD4F6E04-DB0E-4F07-8739-C571364BEA8F}" sibTransId="{8157A5A0-E98B-4072-9E2D-A78DF1D6C658}"/>
    <dgm:cxn modelId="{95C0D6E6-D720-4085-BD34-B2F28EE08975}" type="presOf" srcId="{9D4B0E09-77CE-491C-95F9-597507C0CC0A}" destId="{FA36CA86-CF26-45FE-B9D9-DFB69AB7DD06}" srcOrd="0" destOrd="0" presId="urn:microsoft.com/office/officeart/2011/layout/Picture Frame"/>
    <dgm:cxn modelId="{B682B9F8-9931-40B7-B06E-512951E92987}" srcId="{03ACB6DC-CDD0-4804-BF5C-7C296C8CED95}" destId="{9D4B0E09-77CE-491C-95F9-597507C0CC0A}" srcOrd="0" destOrd="0" parTransId="{F9F34143-F904-4C7C-9D54-757128EE7948}" sibTransId="{2DDDF662-E4E4-47C1-BCCB-5421BC92E965}"/>
    <dgm:cxn modelId="{550DFD20-532D-444B-8CB5-36B6EAD54565}" type="presParOf" srcId="{DDB7474D-E741-4087-863A-ACC00989A9D5}" destId="{4CA8FAD1-0DA8-489E-842E-3839A373DA47}" srcOrd="0" destOrd="0" presId="urn:microsoft.com/office/officeart/2011/layout/Picture Frame"/>
    <dgm:cxn modelId="{9C8E1A93-C99B-4983-AE73-66AA71D27C10}" type="presParOf" srcId="{4CA8FAD1-0DA8-489E-842E-3839A373DA47}" destId="{FA36CA86-CF26-45FE-B9D9-DFB69AB7DD06}" srcOrd="0" destOrd="0" presId="urn:microsoft.com/office/officeart/2011/layout/Picture Frame"/>
    <dgm:cxn modelId="{7AE975DC-20FF-4B90-81E4-3AEDE3FABD55}" type="presParOf" srcId="{4CA8FAD1-0DA8-489E-842E-3839A373DA47}" destId="{2A528F64-F7F6-433E-AE78-C823F32BD11B}" srcOrd="1" destOrd="0" presId="urn:microsoft.com/office/officeart/2011/layout/Picture Frame"/>
    <dgm:cxn modelId="{2BAD8BFF-BBB7-493A-A805-D65821D01675}" type="presParOf" srcId="{4CA8FAD1-0DA8-489E-842E-3839A373DA47}" destId="{85B54DE4-C2CC-49B7-B6C7-AC66DD7FEC37}" srcOrd="2" destOrd="0" presId="urn:microsoft.com/office/officeart/2011/layout/Picture Frame"/>
    <dgm:cxn modelId="{3106D61A-2AD8-4BBF-BF39-422A2C2B45AC}" type="presParOf" srcId="{DDB7474D-E741-4087-863A-ACC00989A9D5}" destId="{F3647EBE-FE63-46B2-8D5F-7595332C54D4}" srcOrd="1" destOrd="0" presId="urn:microsoft.com/office/officeart/2011/layout/Picture Frame"/>
    <dgm:cxn modelId="{F8778BAB-9D55-4D2B-8DA4-715F5D4788DC}" type="presParOf" srcId="{DDB7474D-E741-4087-863A-ACC00989A9D5}" destId="{B13368E4-E436-4B01-8CFD-774DD30BD55F}" srcOrd="2" destOrd="0" presId="urn:microsoft.com/office/officeart/2011/layout/Picture Frame"/>
    <dgm:cxn modelId="{A6FFD288-1BE7-4D21-8815-B13946F2A8D5}" type="presParOf" srcId="{B13368E4-E436-4B01-8CFD-774DD30BD55F}" destId="{59C6D4B9-37CD-4D3E-A9F4-AA2CE617C678}" srcOrd="0" destOrd="0" presId="urn:microsoft.com/office/officeart/2011/layout/Picture Frame"/>
    <dgm:cxn modelId="{F884D24C-5ECF-49A2-BFE0-9E0E5C7CA707}" type="presParOf" srcId="{B13368E4-E436-4B01-8CFD-774DD30BD55F}" destId="{06E1BE89-4225-45BF-BD06-E5C806656436}" srcOrd="1" destOrd="0" presId="urn:microsoft.com/office/officeart/2011/layout/Picture Frame"/>
    <dgm:cxn modelId="{930FFC66-5D0F-40A1-ACED-F59CBF5CD9CF}" type="presParOf" srcId="{B13368E4-E436-4B01-8CFD-774DD30BD55F}" destId="{EBFC3665-A89C-4C11-8AF2-1152E596E8B8}" srcOrd="2" destOrd="0" presId="urn:microsoft.com/office/officeart/2011/layout/Picture Frame"/>
    <dgm:cxn modelId="{DC219AB5-C4FB-4755-B717-7C516FC873E5}" type="presParOf" srcId="{DDB7474D-E741-4087-863A-ACC00989A9D5}" destId="{93B92167-8471-4274-8BBF-615576F13CB4}" srcOrd="3" destOrd="0" presId="urn:microsoft.com/office/officeart/2011/layout/Picture Frame"/>
    <dgm:cxn modelId="{9123E323-E434-4908-AFD0-619EF244059B}" type="presParOf" srcId="{DDB7474D-E741-4087-863A-ACC00989A9D5}" destId="{417C3624-6763-4D5E-8001-CE0A8294418B}" srcOrd="4" destOrd="0" presId="urn:microsoft.com/office/officeart/2011/layout/Picture Frame"/>
    <dgm:cxn modelId="{30A87D4C-2410-402E-B717-9E56445B9B53}" type="presParOf" srcId="{417C3624-6763-4D5E-8001-CE0A8294418B}" destId="{25F8B2EF-FAA8-46C9-B29C-F4A9D9F3304D}" srcOrd="0" destOrd="0" presId="urn:microsoft.com/office/officeart/2011/layout/Picture Frame"/>
    <dgm:cxn modelId="{6525CB05-0DB2-4EA2-AC3E-17B34E35A7D5}" type="presParOf" srcId="{417C3624-6763-4D5E-8001-CE0A8294418B}" destId="{CDC9A144-5952-4784-99D2-B2121BD4CED5}" srcOrd="1" destOrd="0" presId="urn:microsoft.com/office/officeart/2011/layout/Picture Frame"/>
    <dgm:cxn modelId="{F766011A-7D84-45A2-B95F-642FAC9BB39D}" type="presParOf" srcId="{417C3624-6763-4D5E-8001-CE0A8294418B}" destId="{9CBFB433-B8D4-4D58-AD53-22709A69072B}" srcOrd="2" destOrd="0" presId="urn:microsoft.com/office/officeart/2011/layout/Picture Frame"/>
    <dgm:cxn modelId="{3DDB9EE5-C51F-439E-B470-D47E808E5AD4}" type="presParOf" srcId="{DDB7474D-E741-4087-863A-ACC00989A9D5}" destId="{424016F9-5C06-4287-8257-89C883458C4C}" srcOrd="5" destOrd="0" presId="urn:microsoft.com/office/officeart/2011/layout/Picture Frame"/>
    <dgm:cxn modelId="{0DC08FAD-5C10-43AD-B269-0337690F7BC6}" type="presParOf" srcId="{DDB7474D-E741-4087-863A-ACC00989A9D5}" destId="{CAFC263C-CC37-44BB-877A-9954A5165296}" srcOrd="6" destOrd="0" presId="urn:microsoft.com/office/officeart/2011/layout/Picture Frame"/>
    <dgm:cxn modelId="{8E5C9479-6078-40D6-BF6E-039FB9F1E6CB}" type="presParOf" srcId="{CAFC263C-CC37-44BB-877A-9954A5165296}" destId="{1B97010B-4877-4408-95DF-9DF04575F36A}" srcOrd="0" destOrd="0" presId="urn:microsoft.com/office/officeart/2011/layout/Picture Frame"/>
    <dgm:cxn modelId="{D85C6BB6-9000-4508-BC69-304AC0D1B836}" type="presParOf" srcId="{CAFC263C-CC37-44BB-877A-9954A5165296}" destId="{3ADB40FE-783E-40BB-BCA4-7BFE4BFE3806}" srcOrd="1" destOrd="0" presId="urn:microsoft.com/office/officeart/2011/layout/Picture Frame"/>
    <dgm:cxn modelId="{5CF557BE-6E93-48F1-A00B-EDF66C7BEF75}" type="presParOf" srcId="{CAFC263C-CC37-44BB-877A-9954A5165296}" destId="{685267F2-9F8F-4DFE-97CB-A1DA17131366}" srcOrd="2" destOrd="0" presId="urn:microsoft.com/office/officeart/2011/layout/Picture Frame"/>
    <dgm:cxn modelId="{DEDB89EE-23D2-4133-878F-20BC1551ADC8}" type="presParOf" srcId="{DDB7474D-E741-4087-863A-ACC00989A9D5}" destId="{1F2ADAEF-4AAB-4521-A4B2-4065C0124FD4}" srcOrd="7" destOrd="0" presId="urn:microsoft.com/office/officeart/2011/layout/Picture Frame"/>
    <dgm:cxn modelId="{288E136F-2AF6-4FA2-B4B2-87F4BA3FE88F}" type="presParOf" srcId="{DDB7474D-E741-4087-863A-ACC00989A9D5}" destId="{CC28CA2E-E908-4156-997F-858803FA3899}" srcOrd="8" destOrd="0" presId="urn:microsoft.com/office/officeart/2011/layout/Picture Frame"/>
    <dgm:cxn modelId="{B728044C-40D6-4E0F-A867-C0F41AF35398}" type="presParOf" srcId="{CC28CA2E-E908-4156-997F-858803FA3899}" destId="{E8B22BFD-3457-41E0-AA40-4D1875FC2BD4}" srcOrd="0" destOrd="0" presId="urn:microsoft.com/office/officeart/2011/layout/Picture Frame"/>
    <dgm:cxn modelId="{CD814F7B-67CA-4702-9543-86B846032BE1}" type="presParOf" srcId="{CC28CA2E-E908-4156-997F-858803FA3899}" destId="{5BE9095F-2B5A-4752-854F-235F17AF4150}" srcOrd="1" destOrd="0" presId="urn:microsoft.com/office/officeart/2011/layout/Picture Frame"/>
    <dgm:cxn modelId="{FEC72B8C-3C50-4739-9ECE-E6BD3FC3E2B5}" type="presParOf" srcId="{CC28CA2E-E908-4156-997F-858803FA3899}" destId="{6A15233D-4371-4E0C-A58A-744420FDBFB6}" srcOrd="2" destOrd="0" presId="urn:microsoft.com/office/officeart/2011/layout/Picture Frame"/>
    <dgm:cxn modelId="{DE6D9FD9-DFE1-42A8-BB46-9A7718963C67}" type="presParOf" srcId="{DDB7474D-E741-4087-863A-ACC00989A9D5}" destId="{402EEF27-312A-4BE6-89BF-0BF430175E63}" srcOrd="9" destOrd="0" presId="urn:microsoft.com/office/officeart/2011/layout/Picture Frame"/>
    <dgm:cxn modelId="{F6F382B8-531F-4BE2-A745-596BCE005D18}" type="presParOf" srcId="{DDB7474D-E741-4087-863A-ACC00989A9D5}" destId="{8895D565-4BB3-4CFF-9D0C-AEFAF4D31317}" srcOrd="10" destOrd="0" presId="urn:microsoft.com/office/officeart/2011/layout/Picture Frame"/>
    <dgm:cxn modelId="{1F8D71D9-928D-4AAD-9941-CF8B2D711BFC}" type="presParOf" srcId="{8895D565-4BB3-4CFF-9D0C-AEFAF4D31317}" destId="{FC0110B8-CEB4-4061-A31D-F597031C4C11}" srcOrd="0" destOrd="0" presId="urn:microsoft.com/office/officeart/2011/layout/Picture Frame"/>
    <dgm:cxn modelId="{0956995C-3D46-46B1-AD42-3994F6CD3348}" type="presParOf" srcId="{8895D565-4BB3-4CFF-9D0C-AEFAF4D31317}" destId="{2689DB21-D648-4EEF-AA0E-88CFFABFBB4E}" srcOrd="1" destOrd="0" presId="urn:microsoft.com/office/officeart/2011/layout/Picture Frame"/>
    <dgm:cxn modelId="{A0597161-E12A-42F9-8711-EEDAD829F5B4}" type="presParOf" srcId="{8895D565-4BB3-4CFF-9D0C-AEFAF4D31317}" destId="{97C5149A-A973-44AE-9AAA-33CDDC21F953}" srcOrd="2" destOrd="0" presId="urn:microsoft.com/office/officeart/2011/layout/Picture Frame"/>
    <dgm:cxn modelId="{FF2B3AA0-1115-481C-A31C-0B637C76F7BE}" type="presParOf" srcId="{DDB7474D-E741-4087-863A-ACC00989A9D5}" destId="{F58A1CEE-F4B8-44DD-8E1B-C0D60B9CF8B6}" srcOrd="11" destOrd="0" presId="urn:microsoft.com/office/officeart/2011/layout/Picture Frame"/>
    <dgm:cxn modelId="{47519AE9-B5A6-4356-8620-1C77EA8EA55E}" type="presParOf" srcId="{DDB7474D-E741-4087-863A-ACC00989A9D5}" destId="{31FA0540-08E4-49FF-B9EC-97D487A69EBD}" srcOrd="12" destOrd="0" presId="urn:microsoft.com/office/officeart/2011/layout/Picture Frame"/>
    <dgm:cxn modelId="{FED4BDB4-2AC4-494E-98D2-4BE9CEF200C4}" type="presParOf" srcId="{31FA0540-08E4-49FF-B9EC-97D487A69EBD}" destId="{6A86E663-F1C9-48A5-BCB4-A206F636F122}" srcOrd="0" destOrd="0" presId="urn:microsoft.com/office/officeart/2011/layout/Picture Frame"/>
    <dgm:cxn modelId="{D1FA72AB-E68C-4345-9BA6-6BEA67781105}" type="presParOf" srcId="{31FA0540-08E4-49FF-B9EC-97D487A69EBD}" destId="{688C5DF3-2C31-43FE-B127-B680621FE766}" srcOrd="1" destOrd="0" presId="urn:microsoft.com/office/officeart/2011/layout/Picture Frame"/>
    <dgm:cxn modelId="{A8D8FAC0-586D-4EF7-A301-EF0930F9618E}" type="presParOf" srcId="{31FA0540-08E4-49FF-B9EC-97D487A69EBD}" destId="{BF176F83-DC8D-466E-B628-4107F321D865}" srcOrd="2" destOrd="0" presId="urn:microsoft.com/office/officeart/2011/layout/Picture Frame"/>
    <dgm:cxn modelId="{1C5D933A-97F1-4C53-9578-226539AF9589}" type="presParOf" srcId="{DDB7474D-E741-4087-863A-ACC00989A9D5}" destId="{F2CF8737-1B7C-4553-B762-D61690623379}" srcOrd="13" destOrd="0" presId="urn:microsoft.com/office/officeart/2011/layout/Picture Frame"/>
    <dgm:cxn modelId="{B1026978-BEF4-443F-948C-E8C53F15E07B}" type="presParOf" srcId="{DDB7474D-E741-4087-863A-ACC00989A9D5}" destId="{F129D0B0-BCBA-4E18-B76C-B2760415FAD3}" srcOrd="14" destOrd="0" presId="urn:microsoft.com/office/officeart/2011/layout/Picture Frame"/>
    <dgm:cxn modelId="{9B450358-12A9-4339-9215-DDEE2BEECB56}" type="presParOf" srcId="{F129D0B0-BCBA-4E18-B76C-B2760415FAD3}" destId="{3534A7F5-BC26-4471-9C09-6D949859B1E7}" srcOrd="0" destOrd="0" presId="urn:microsoft.com/office/officeart/2011/layout/Picture Frame"/>
    <dgm:cxn modelId="{D2312988-612D-47BA-B74B-7834E3946A0C}" type="presParOf" srcId="{F129D0B0-BCBA-4E18-B76C-B2760415FAD3}" destId="{A35A9B5E-112C-4400-9728-3FB80B54173E}" srcOrd="1" destOrd="0" presId="urn:microsoft.com/office/officeart/2011/layout/Picture Frame"/>
    <dgm:cxn modelId="{883CF73E-6BCB-45AC-868E-2DF01EFA052C}" type="presParOf" srcId="{F129D0B0-BCBA-4E18-B76C-B2760415FAD3}" destId="{0CA98F40-66A2-4C5F-889D-9BFA85F12808}" srcOrd="2" destOrd="0" presId="urn:microsoft.com/office/officeart/2011/layout/Picture Frame"/>
    <dgm:cxn modelId="{5A188AED-33C6-4282-AA3E-28C48588D606}" type="presParOf" srcId="{DDB7474D-E741-4087-863A-ACC00989A9D5}" destId="{24537B24-0E87-4618-BC95-05251F92CED1}" srcOrd="15" destOrd="0" presId="urn:microsoft.com/office/officeart/2011/layout/Picture Frame"/>
    <dgm:cxn modelId="{CE8B4D07-A16B-451F-B904-0583C28C3AF2}" type="presParOf" srcId="{DDB7474D-E741-4087-863A-ACC00989A9D5}" destId="{238B8631-128B-432D-BFD4-CF545A700BD4}" srcOrd="16" destOrd="0" presId="urn:microsoft.com/office/officeart/2011/layout/Picture Frame"/>
    <dgm:cxn modelId="{2F979A21-9D15-4008-B4C8-A512761C60B4}" type="presParOf" srcId="{238B8631-128B-432D-BFD4-CF545A700BD4}" destId="{E6C6896F-7E29-4580-9C9C-3D32DABF29E5}" srcOrd="0" destOrd="0" presId="urn:microsoft.com/office/officeart/2011/layout/Picture Frame"/>
    <dgm:cxn modelId="{36E29CF1-5EF9-42FF-825F-72FC75EC8F9A}" type="presParOf" srcId="{238B8631-128B-432D-BFD4-CF545A700BD4}" destId="{FAAC6FBA-1C6E-4436-ACE8-9C1BFF3111B7}" srcOrd="1" destOrd="0" presId="urn:microsoft.com/office/officeart/2011/layout/Picture Frame"/>
    <dgm:cxn modelId="{56748AE7-237A-4BB0-9C27-03AC58946F51}" type="presParOf" srcId="{238B8631-128B-432D-BFD4-CF545A700BD4}" destId="{E72E474F-AE57-4C06-9B8C-37642BC22C47}" srcOrd="2" destOrd="0" presId="urn:microsoft.com/office/officeart/2011/layout/Picture Fram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267F2-9F8F-4DFE-97CB-A1DA17131366}">
      <dsp:nvSpPr>
        <dsp:cNvPr id="0" name=""/>
        <dsp:cNvSpPr/>
      </dsp:nvSpPr>
      <dsp:spPr>
        <a:xfrm>
          <a:off x="121523" y="1273760"/>
          <a:ext cx="1525983" cy="94198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FB433-B8D4-4D58-AD53-22709A69072B}">
      <dsp:nvSpPr>
        <dsp:cNvPr id="0" name=""/>
        <dsp:cNvSpPr/>
      </dsp:nvSpPr>
      <dsp:spPr>
        <a:xfrm>
          <a:off x="3743047" y="7572"/>
          <a:ext cx="1525983" cy="941981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C3665-A89C-4C11-8AF2-1152E596E8B8}">
      <dsp:nvSpPr>
        <dsp:cNvPr id="0" name=""/>
        <dsp:cNvSpPr/>
      </dsp:nvSpPr>
      <dsp:spPr>
        <a:xfrm>
          <a:off x="1931701" y="7572"/>
          <a:ext cx="1525983" cy="94198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15233D-4371-4E0C-A58A-744420FDBFB6}">
      <dsp:nvSpPr>
        <dsp:cNvPr id="0" name=""/>
        <dsp:cNvSpPr/>
      </dsp:nvSpPr>
      <dsp:spPr>
        <a:xfrm>
          <a:off x="1932868" y="1273760"/>
          <a:ext cx="1525983" cy="941981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B54DE4-C2CC-49B7-B6C7-AC66DD7FEC37}">
      <dsp:nvSpPr>
        <dsp:cNvPr id="0" name=""/>
        <dsp:cNvSpPr/>
      </dsp:nvSpPr>
      <dsp:spPr>
        <a:xfrm>
          <a:off x="120356" y="7572"/>
          <a:ext cx="1525983" cy="94198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6CA86-CF26-45FE-B9D9-DFB69AB7DD06}">
      <dsp:nvSpPr>
        <dsp:cNvPr id="0" name=""/>
        <dsp:cNvSpPr/>
      </dsp:nvSpPr>
      <dsp:spPr>
        <a:xfrm>
          <a:off x="1783" y="944044"/>
          <a:ext cx="1522858" cy="161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b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Upper surface line model</a:t>
          </a:r>
        </a:p>
      </dsp:txBody>
      <dsp:txXfrm>
        <a:off x="1783" y="944044"/>
        <a:ext cx="1522858" cy="161183"/>
      </dsp:txXfrm>
    </dsp:sp>
    <dsp:sp modelId="{97C5149A-A973-44AE-9AAA-33CDDC21F953}">
      <dsp:nvSpPr>
        <dsp:cNvPr id="0" name=""/>
        <dsp:cNvSpPr/>
      </dsp:nvSpPr>
      <dsp:spPr>
        <a:xfrm>
          <a:off x="3744214" y="1273760"/>
          <a:ext cx="1525983" cy="941981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28F64-F7F6-433E-AE78-C823F32BD11B}">
      <dsp:nvSpPr>
        <dsp:cNvPr id="0" name=""/>
        <dsp:cNvSpPr/>
      </dsp:nvSpPr>
      <dsp:spPr>
        <a:xfrm>
          <a:off x="1783" y="129203"/>
          <a:ext cx="1525490" cy="980101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6D4B9-37CD-4D3E-A9F4-AA2CE617C678}">
      <dsp:nvSpPr>
        <dsp:cNvPr id="0" name=""/>
        <dsp:cNvSpPr/>
      </dsp:nvSpPr>
      <dsp:spPr>
        <a:xfrm>
          <a:off x="1813129" y="944044"/>
          <a:ext cx="1522858" cy="161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b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Line models of </a:t>
          </a:r>
          <a:r>
            <a:rPr lang="en-US" sz="7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structures</a:t>
          </a:r>
        </a:p>
      </dsp:txBody>
      <dsp:txXfrm>
        <a:off x="1813129" y="944044"/>
        <a:ext cx="1522858" cy="161183"/>
      </dsp:txXfrm>
    </dsp:sp>
    <dsp:sp modelId="{BF176F83-DC8D-466E-B628-4107F321D865}">
      <dsp:nvSpPr>
        <dsp:cNvPr id="0" name=""/>
        <dsp:cNvSpPr/>
      </dsp:nvSpPr>
      <dsp:spPr>
        <a:xfrm>
          <a:off x="123857" y="2539948"/>
          <a:ext cx="1525983" cy="941981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1BE89-4225-45BF-BD06-E5C806656436}">
      <dsp:nvSpPr>
        <dsp:cNvPr id="0" name=""/>
        <dsp:cNvSpPr/>
      </dsp:nvSpPr>
      <dsp:spPr>
        <a:xfrm>
          <a:off x="1810795" y="129203"/>
          <a:ext cx="1530158" cy="980101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F8B2EF-FAA8-46C9-B29C-F4A9D9F3304D}">
      <dsp:nvSpPr>
        <dsp:cNvPr id="0" name=""/>
        <dsp:cNvSpPr/>
      </dsp:nvSpPr>
      <dsp:spPr>
        <a:xfrm>
          <a:off x="3624475" y="944044"/>
          <a:ext cx="1522858" cy="161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b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Lower surface of clay</a:t>
          </a:r>
        </a:p>
      </dsp:txBody>
      <dsp:txXfrm>
        <a:off x="3624475" y="944044"/>
        <a:ext cx="1522858" cy="161183"/>
      </dsp:txXfrm>
    </dsp:sp>
    <dsp:sp modelId="{0CA98F40-66A2-4C5F-889D-9BFA85F12808}">
      <dsp:nvSpPr>
        <dsp:cNvPr id="0" name=""/>
        <dsp:cNvSpPr/>
      </dsp:nvSpPr>
      <dsp:spPr>
        <a:xfrm>
          <a:off x="1932868" y="2539948"/>
          <a:ext cx="1525983" cy="941981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9A144-5952-4784-99D2-B2121BD4CED5}">
      <dsp:nvSpPr>
        <dsp:cNvPr id="0" name=""/>
        <dsp:cNvSpPr/>
      </dsp:nvSpPr>
      <dsp:spPr>
        <a:xfrm>
          <a:off x="3622141" y="129203"/>
          <a:ext cx="1530158" cy="980101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7010B-4877-4408-95DF-9DF04575F36A}">
      <dsp:nvSpPr>
        <dsp:cNvPr id="0" name=""/>
        <dsp:cNvSpPr/>
      </dsp:nvSpPr>
      <dsp:spPr>
        <a:xfrm>
          <a:off x="2950" y="2210232"/>
          <a:ext cx="1522858" cy="161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b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Lower surface of the structure</a:t>
          </a:r>
        </a:p>
      </dsp:txBody>
      <dsp:txXfrm>
        <a:off x="2950" y="2210232"/>
        <a:ext cx="1522858" cy="161183"/>
      </dsp:txXfrm>
    </dsp:sp>
    <dsp:sp modelId="{E72E474F-AE57-4C06-9B8C-37642BC22C47}">
      <dsp:nvSpPr>
        <dsp:cNvPr id="0" name=""/>
        <dsp:cNvSpPr/>
      </dsp:nvSpPr>
      <dsp:spPr>
        <a:xfrm>
          <a:off x="3741880" y="2539948"/>
          <a:ext cx="1525983" cy="941981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B40FE-783E-40BB-BCA4-7BFE4BFE3806}">
      <dsp:nvSpPr>
        <dsp:cNvPr id="0" name=""/>
        <dsp:cNvSpPr/>
      </dsp:nvSpPr>
      <dsp:spPr>
        <a:xfrm>
          <a:off x="616" y="1395391"/>
          <a:ext cx="1530158" cy="980101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B22BFD-3457-41E0-AA40-4D1875FC2BD4}">
      <dsp:nvSpPr>
        <dsp:cNvPr id="0" name=""/>
        <dsp:cNvSpPr/>
      </dsp:nvSpPr>
      <dsp:spPr>
        <a:xfrm>
          <a:off x="1814296" y="2210232"/>
          <a:ext cx="1522858" cy="161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b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Complete model</a:t>
          </a:r>
        </a:p>
      </dsp:txBody>
      <dsp:txXfrm>
        <a:off x="1814296" y="2210232"/>
        <a:ext cx="1522858" cy="161183"/>
      </dsp:txXfrm>
    </dsp:sp>
    <dsp:sp modelId="{5BE9095F-2B5A-4752-854F-235F17AF4150}">
      <dsp:nvSpPr>
        <dsp:cNvPr id="0" name=""/>
        <dsp:cNvSpPr/>
      </dsp:nvSpPr>
      <dsp:spPr>
        <a:xfrm>
          <a:off x="1811962" y="1395391"/>
          <a:ext cx="1530158" cy="980101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110B8-CEB4-4061-A31D-F597031C4C11}">
      <dsp:nvSpPr>
        <dsp:cNvPr id="0" name=""/>
        <dsp:cNvSpPr/>
      </dsp:nvSpPr>
      <dsp:spPr>
        <a:xfrm>
          <a:off x="3625642" y="2210232"/>
          <a:ext cx="1522858" cy="161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b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noProof="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Structural</a:t>
          </a:r>
          <a:r>
            <a:rPr lang="fi-FI" sz="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surfaces: fences and railings</a:t>
          </a:r>
        </a:p>
      </dsp:txBody>
      <dsp:txXfrm>
        <a:off x="3625642" y="2210232"/>
        <a:ext cx="1522858" cy="161183"/>
      </dsp:txXfrm>
    </dsp:sp>
    <dsp:sp modelId="{2689DB21-D648-4EEF-AA0E-88CFFABFBB4E}">
      <dsp:nvSpPr>
        <dsp:cNvPr id="0" name=""/>
        <dsp:cNvSpPr/>
      </dsp:nvSpPr>
      <dsp:spPr>
        <a:xfrm>
          <a:off x="3623308" y="1395391"/>
          <a:ext cx="1530158" cy="980101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86E663-F1C9-48A5-BCB4-A206F636F122}">
      <dsp:nvSpPr>
        <dsp:cNvPr id="0" name=""/>
        <dsp:cNvSpPr/>
      </dsp:nvSpPr>
      <dsp:spPr>
        <a:xfrm>
          <a:off x="5284" y="3476420"/>
          <a:ext cx="1522858" cy="161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b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Upper surface of the structure</a:t>
          </a:r>
        </a:p>
      </dsp:txBody>
      <dsp:txXfrm>
        <a:off x="5284" y="3476420"/>
        <a:ext cx="1522858" cy="161183"/>
      </dsp:txXfrm>
    </dsp:sp>
    <dsp:sp modelId="{688C5DF3-2C31-43FE-B127-B680621FE766}">
      <dsp:nvSpPr>
        <dsp:cNvPr id="0" name=""/>
        <dsp:cNvSpPr/>
      </dsp:nvSpPr>
      <dsp:spPr>
        <a:xfrm>
          <a:off x="2950" y="2661579"/>
          <a:ext cx="1530158" cy="980101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 val="43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34A7F5-BC26-4471-9C09-6D949859B1E7}">
      <dsp:nvSpPr>
        <dsp:cNvPr id="0" name=""/>
        <dsp:cNvSpPr/>
      </dsp:nvSpPr>
      <dsp:spPr>
        <a:xfrm>
          <a:off x="1814296" y="3476420"/>
          <a:ext cx="1522858" cy="161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b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Ground, lower surface of the clay </a:t>
          </a:r>
          <a:endParaRPr lang="fi-FI" sz="7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814296" y="3476420"/>
        <a:ext cx="1522858" cy="161183"/>
      </dsp:txXfrm>
    </dsp:sp>
    <dsp:sp modelId="{A35A9B5E-112C-4400-9728-3FB80B54173E}">
      <dsp:nvSpPr>
        <dsp:cNvPr id="0" name=""/>
        <dsp:cNvSpPr/>
      </dsp:nvSpPr>
      <dsp:spPr>
        <a:xfrm>
          <a:off x="1814296" y="2661579"/>
          <a:ext cx="1525490" cy="980101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C6896F-7E29-4580-9C9C-3D32DABF29E5}">
      <dsp:nvSpPr>
        <dsp:cNvPr id="0" name=""/>
        <dsp:cNvSpPr/>
      </dsp:nvSpPr>
      <dsp:spPr>
        <a:xfrm>
          <a:off x="3623308" y="3476420"/>
          <a:ext cx="1522858" cy="1611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b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Drying, bases</a:t>
          </a:r>
        </a:p>
      </dsp:txBody>
      <dsp:txXfrm>
        <a:off x="3623308" y="3476420"/>
        <a:ext cx="1522858" cy="161183"/>
      </dsp:txXfrm>
    </dsp:sp>
    <dsp:sp modelId="{FAAC6FBA-1C6E-4436-ACE8-9C1BFF3111B7}">
      <dsp:nvSpPr>
        <dsp:cNvPr id="0" name=""/>
        <dsp:cNvSpPr/>
      </dsp:nvSpPr>
      <dsp:spPr>
        <a:xfrm>
          <a:off x="3623308" y="2661579"/>
          <a:ext cx="1525490" cy="980101"/>
        </a:xfrm>
        <a:prstGeom prst="rect">
          <a:avLst/>
        </a:prstGeom>
        <a:noFill/>
        <a:ln w="12700" cap="flat" cmpd="sng" algn="ctr">
          <a:solidFill>
            <a:srgbClr val="4472C4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Picture Frame">
  <dgm:title val="Picture Frame"/>
  <dgm:desc val="Use to show pictures and the corresponding Level 1 text, both displayed in an offset frame. Works best with Level 1 text only."/>
  <dgm:catLst>
    <dgm:cat type="picture" pri="6500"/>
    <dgm:cat type="officeonline" pri="10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4927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Text" refType="w" fact="0"/>
              <dgm:constr type="t" for="ch" forName="ParentText" refType="h" fact="0.85"/>
              <dgm:constr type="w" for="ch" forName="ParentText" refType="w" fact="0.926"/>
              <dgm:constr type="h" for="ch" forName="ParentText" refType="h" fact="0.1463"/>
              <dgm:constr type="l" for="ch" forName="Accent1" refType="w" fact="0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.0721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if>
          <dgm:else name="Name6">
            <dgm:constrLst>
              <dgm:constr type="l" for="ch" forName="ParentText" refType="w" fact="0.0837"/>
              <dgm:constr type="t" for="ch" forName="ParentText" refType="h" fact="0.84"/>
              <dgm:constr type="w" for="ch" forName="ParentText" refType="w" fact="0.9163"/>
              <dgm:constr type="h" for="ch" forName="ParentText" refType="h" fact="0.1463"/>
              <dgm:constr type="l" for="ch" forName="Accent1" refType="w" fact="0.0724"/>
              <dgm:constr type="t" for="ch" forName="Accent1" refType="h" fact="0.1104"/>
              <dgm:constr type="w" for="ch" forName="Accent1" refType="w" fact="0.9276"/>
              <dgm:constr type="h" for="ch" forName="Accent1" refType="h" fact="0.8896"/>
              <dgm:constr type="l" for="ch" forName="Image" refType="w" fact="0"/>
              <dgm:constr type="t" for="ch" forName="Image" refType="h" fact="0"/>
              <dgm:constr type="w" for="ch" forName="Image" refType="w" fact="0.9279"/>
              <dgm:constr type="h" for="ch" forName="Image" refType="h" fact="0.855"/>
            </dgm:constrLst>
          </dgm:else>
        </dgm:choos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l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Accent1" styleLbl="parChTrans1D1">
          <dgm:alg type="sp"/>
          <dgm:shape xmlns:r="http://schemas.openxmlformats.org/officeDocument/2006/relationships" type="rect" r:blip="" zOrderOff="10">
            <dgm:adjLst/>
          </dgm:shape>
          <dgm:presOf/>
        </dgm:layoutNode>
        <dgm:layoutNode name="Image" styleLbl="alignImgPlace1">
          <dgm:alg type="sp"/>
          <dgm:shape xmlns:r="http://schemas.openxmlformats.org/officeDocument/2006/relationships" type="rect" r:blip="" zOrderOff="-15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>
            <a:extLst>
              <a:ext uri="{FF2B5EF4-FFF2-40B4-BE49-F238E27FC236}">
                <a16:creationId xmlns:a16="http://schemas.microsoft.com/office/drawing/2014/main" id="{904768BF-2C9D-48E5-81C0-2A491F7B8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EC2EB5DE-FB61-48AC-AD34-31ED4B0A27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410DA-E4EC-4731-AEAB-94F4E1D13517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DC6B38D5-0565-4AEC-A40D-50871F5609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04443A16-29B3-43BF-BF1D-5E0906CBCC7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D6D09-652D-4FBB-92B5-E0D0D8FD221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11229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31871-58C9-4816-8919-B0E36819FDA4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765D4-C7FE-42C9-8F0F-A3A2327AE2D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8165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9F05D8-7C76-455F-8D95-F0DBAC622BE9}" type="slidenum">
              <a:rPr kumimoji="0" lang="fi-FI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i-FI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020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err="1"/>
              <a:t>There</a:t>
            </a:r>
            <a:r>
              <a:rPr lang="fi-FI" baseline="0" dirty="0"/>
              <a:t> </a:t>
            </a:r>
            <a:r>
              <a:rPr lang="fi-FI" baseline="0" dirty="0" err="1"/>
              <a:t>are</a:t>
            </a:r>
            <a:r>
              <a:rPr lang="fi-FI" baseline="0" dirty="0"/>
              <a:t> </a:t>
            </a:r>
            <a:r>
              <a:rPr lang="fi-FI" baseline="0" dirty="0" err="1"/>
              <a:t>the</a:t>
            </a:r>
            <a:r>
              <a:rPr lang="fi-FI" baseline="0" dirty="0"/>
              <a:t> main </a:t>
            </a:r>
            <a:r>
              <a:rPr lang="fi-FI" baseline="0" dirty="0" err="1"/>
              <a:t>results</a:t>
            </a:r>
            <a:r>
              <a:rPr lang="fi-FI" baseline="0" dirty="0"/>
              <a:t> of </a:t>
            </a:r>
            <a:r>
              <a:rPr lang="fi-FI" baseline="0" dirty="0" err="1"/>
              <a:t>InfraFINBIM</a:t>
            </a:r>
            <a:r>
              <a:rPr lang="fi-FI" baseline="0" dirty="0"/>
              <a:t> and </a:t>
            </a:r>
            <a:r>
              <a:rPr lang="fi-FI" baseline="0" dirty="0" err="1"/>
              <a:t>the</a:t>
            </a:r>
            <a:r>
              <a:rPr lang="fi-FI" baseline="0" dirty="0"/>
              <a:t> </a:t>
            </a:r>
            <a:r>
              <a:rPr lang="fi-FI" baseline="0" dirty="0" err="1"/>
              <a:t>three</a:t>
            </a:r>
            <a:r>
              <a:rPr lang="fi-FI" baseline="0" dirty="0"/>
              <a:t> main </a:t>
            </a:r>
            <a:r>
              <a:rPr lang="fi-FI" baseline="0" dirty="0" err="1"/>
              <a:t>pilars</a:t>
            </a:r>
            <a:r>
              <a:rPr lang="fi-FI" baseline="0" dirty="0"/>
              <a:t> of </a:t>
            </a:r>
            <a:r>
              <a:rPr lang="fi-FI" baseline="0" dirty="0" err="1"/>
              <a:t>InfraBIM</a:t>
            </a:r>
            <a:r>
              <a:rPr lang="fi-FI" baseline="0" dirty="0"/>
              <a:t> </a:t>
            </a:r>
            <a:r>
              <a:rPr lang="fi-FI" baseline="0" dirty="0" err="1"/>
              <a:t>were</a:t>
            </a:r>
            <a:endParaRPr lang="fi-FI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aseline="0" dirty="0" err="1"/>
              <a:t>InfraBIM-classification</a:t>
            </a:r>
            <a:r>
              <a:rPr lang="fi-FI" baseline="0" dirty="0"/>
              <a:t> </a:t>
            </a:r>
            <a:r>
              <a:rPr lang="fi-FI" baseline="0" dirty="0" err="1"/>
              <a:t>system</a:t>
            </a:r>
            <a:endParaRPr lang="fi-FI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aseline="0" dirty="0" err="1"/>
              <a:t>InfraBIM</a:t>
            </a:r>
            <a:r>
              <a:rPr lang="fi-FI" baseline="0" dirty="0"/>
              <a:t> </a:t>
            </a:r>
            <a:r>
              <a:rPr lang="fi-FI" baseline="0" dirty="0" err="1"/>
              <a:t>modelling</a:t>
            </a:r>
            <a:r>
              <a:rPr lang="fi-FI" baseline="0" dirty="0"/>
              <a:t> </a:t>
            </a:r>
            <a:r>
              <a:rPr lang="fi-FI" baseline="0" dirty="0" err="1"/>
              <a:t>requirements</a:t>
            </a:r>
            <a:endParaRPr lang="fi-FI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aseline="0" dirty="0" err="1"/>
              <a:t>Inframodel</a:t>
            </a:r>
            <a:r>
              <a:rPr lang="fi-FI" baseline="0" dirty="0"/>
              <a:t> data </a:t>
            </a:r>
            <a:r>
              <a:rPr lang="fi-FI" baseline="0" dirty="0" err="1"/>
              <a:t>tranfer</a:t>
            </a:r>
            <a:r>
              <a:rPr lang="fi-FI" baseline="0" dirty="0"/>
              <a:t>; and as </a:t>
            </a:r>
            <a:r>
              <a:rPr lang="fi-FI" baseline="0" dirty="0" err="1"/>
              <a:t>you</a:t>
            </a:r>
            <a:r>
              <a:rPr lang="fi-FI" baseline="0" dirty="0"/>
              <a:t> </a:t>
            </a:r>
            <a:r>
              <a:rPr lang="fi-FI" baseline="0" dirty="0" err="1"/>
              <a:t>see</a:t>
            </a:r>
            <a:r>
              <a:rPr lang="fi-FI" baseline="0" dirty="0"/>
              <a:t> for </a:t>
            </a:r>
            <a:r>
              <a:rPr lang="fi-FI" baseline="0" dirty="0" err="1"/>
              <a:t>bridges</a:t>
            </a:r>
            <a:r>
              <a:rPr lang="fi-FI" baseline="0" dirty="0"/>
              <a:t> </a:t>
            </a:r>
            <a:r>
              <a:rPr lang="fi-FI" baseline="0" dirty="0" err="1"/>
              <a:t>we</a:t>
            </a:r>
            <a:r>
              <a:rPr lang="fi-FI" baseline="0" dirty="0"/>
              <a:t> </a:t>
            </a:r>
            <a:r>
              <a:rPr lang="fi-FI" baseline="0" dirty="0" err="1"/>
              <a:t>have</a:t>
            </a:r>
            <a:r>
              <a:rPr lang="fi-FI" baseline="0" dirty="0"/>
              <a:t> </a:t>
            </a:r>
            <a:r>
              <a:rPr lang="fi-FI" baseline="0" dirty="0" err="1"/>
              <a:t>used</a:t>
            </a:r>
            <a:r>
              <a:rPr lang="fi-FI" baseline="0" dirty="0"/>
              <a:t> IFC </a:t>
            </a:r>
            <a:r>
              <a:rPr lang="fi-FI" baseline="0" dirty="0" err="1"/>
              <a:t>allready</a:t>
            </a:r>
            <a:r>
              <a:rPr lang="fi-FI" baseline="0" dirty="0"/>
              <a:t> </a:t>
            </a:r>
            <a:r>
              <a:rPr lang="fi-FI" baseline="0" dirty="0" err="1"/>
              <a:t>earlier</a:t>
            </a:r>
            <a:endParaRPr lang="fi-FI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baseline="0" dirty="0"/>
              <a:t>By </a:t>
            </a:r>
            <a:r>
              <a:rPr lang="fi-FI" baseline="0" dirty="0" err="1"/>
              <a:t>the</a:t>
            </a:r>
            <a:r>
              <a:rPr lang="fi-FI" baseline="0" dirty="0"/>
              <a:t> data </a:t>
            </a:r>
            <a:r>
              <a:rPr lang="fi-FI" baseline="0" dirty="0" err="1"/>
              <a:t>delivery</a:t>
            </a:r>
            <a:r>
              <a:rPr lang="fi-FI" baseline="0" dirty="0"/>
              <a:t> </a:t>
            </a:r>
            <a:r>
              <a:rPr lang="fi-FI" baseline="0" dirty="0" err="1"/>
              <a:t>these</a:t>
            </a:r>
            <a:r>
              <a:rPr lang="fi-FI" baseline="0" dirty="0"/>
              <a:t> </a:t>
            </a:r>
            <a:r>
              <a:rPr lang="fi-FI" baseline="0" dirty="0" err="1"/>
              <a:t>things</a:t>
            </a:r>
            <a:r>
              <a:rPr lang="fi-FI" baseline="0" dirty="0"/>
              <a:t> </a:t>
            </a:r>
            <a:r>
              <a:rPr lang="fi-FI" baseline="0" dirty="0" err="1"/>
              <a:t>have</a:t>
            </a:r>
            <a:r>
              <a:rPr lang="fi-FI" baseline="0" dirty="0"/>
              <a:t> to </a:t>
            </a:r>
            <a:r>
              <a:rPr lang="fi-FI" baseline="0" dirty="0" err="1"/>
              <a:t>be</a:t>
            </a:r>
            <a:r>
              <a:rPr lang="fi-FI" baseline="0" dirty="0"/>
              <a:t> in </a:t>
            </a:r>
            <a:r>
              <a:rPr lang="fi-FI" baseline="0" dirty="0" err="1"/>
              <a:t>order</a:t>
            </a:r>
            <a:endParaRPr lang="fi-FI" baseline="0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5765D4-C7FE-42C9-8F0F-A3A2327AE2DE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7833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once</a:t>
            </a:r>
            <a:r>
              <a:rPr lang="fi-FI" dirty="0"/>
              <a:t> </a:t>
            </a:r>
            <a:r>
              <a:rPr lang="fi-FI" dirty="0" err="1"/>
              <a:t>again</a:t>
            </a:r>
            <a:r>
              <a:rPr lang="fi-FI" dirty="0"/>
              <a:t> </a:t>
            </a:r>
            <a:r>
              <a:rPr lang="fi-FI" dirty="0" err="1"/>
              <a:t>OpenBIM</a:t>
            </a:r>
            <a:r>
              <a:rPr lang="fi-FI" dirty="0"/>
              <a:t> </a:t>
            </a:r>
            <a:r>
              <a:rPr lang="fi-FI" dirty="0" err="1"/>
              <a:t>approach</a:t>
            </a:r>
            <a:endParaRPr lang="fi-F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err="1"/>
              <a:t>Standardized</a:t>
            </a:r>
            <a:r>
              <a:rPr lang="fi-FI" dirty="0"/>
              <a:t> </a:t>
            </a:r>
            <a:r>
              <a:rPr lang="fi-FI" dirty="0" err="1"/>
              <a:t>structure</a:t>
            </a:r>
            <a:r>
              <a:rPr lang="fi-FI" dirty="0"/>
              <a:t> for </a:t>
            </a:r>
            <a:r>
              <a:rPr lang="fi-FI" dirty="0" err="1"/>
              <a:t>information</a:t>
            </a:r>
            <a:r>
              <a:rPr lang="fi-FI" dirty="0"/>
              <a:t> and </a:t>
            </a:r>
            <a:r>
              <a:rPr lang="fi-FI" dirty="0" err="1"/>
              <a:t>documentation</a:t>
            </a:r>
            <a:r>
              <a:rPr lang="fi-FI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err="1"/>
              <a:t>Suitable</a:t>
            </a:r>
            <a:r>
              <a:rPr lang="fi-FI" dirty="0"/>
              <a:t> for alla </a:t>
            </a:r>
            <a:r>
              <a:rPr lang="fi-FI" dirty="0" err="1"/>
              <a:t>kind</a:t>
            </a:r>
            <a:r>
              <a:rPr lang="fi-FI" dirty="0"/>
              <a:t> </a:t>
            </a:r>
            <a:r>
              <a:rPr lang="fi-FI" dirty="0" err="1"/>
              <a:t>project</a:t>
            </a:r>
            <a:endParaRPr lang="fi-FI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/>
              <a:t>Software </a:t>
            </a:r>
            <a:r>
              <a:rPr lang="fi-FI" dirty="0" err="1"/>
              <a:t>independent</a:t>
            </a:r>
            <a:endParaRPr lang="fi-FI" dirty="0"/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5765D4-C7FE-42C9-8F0F-A3A2327AE2DE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6596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InfraBIM</a:t>
            </a:r>
            <a:r>
              <a:rPr lang="en-GB" dirty="0"/>
              <a:t> Classification is developed in the Infra FINBIM program in 2012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goal is to have </a:t>
            </a:r>
            <a:r>
              <a:rPr lang="en-US" dirty="0"/>
              <a:t>a unified numbering and designation practice for infrastructure models throughout life cycle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numbering system of surfaces is compatible to building element classification. So it is based to the building elements, but it do not </a:t>
            </a:r>
            <a:r>
              <a:rPr lang="en-US" dirty="0" err="1"/>
              <a:t>fullfill</a:t>
            </a:r>
            <a:r>
              <a:rPr lang="en-US" dirty="0"/>
              <a:t> all needs of information modelling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classification main role is in construction layers and surfaces and the string lines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InfraBIM classification includes 3D and cross section pictures for </a:t>
            </a:r>
            <a:r>
              <a:rPr lang="en-US" dirty="0" err="1"/>
              <a:t>visualisation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DD9581-D5A7-4DA3-8DC9-D6D614F781A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071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/>
              <a:t>And </a:t>
            </a:r>
            <a:r>
              <a:rPr lang="fi-FI" dirty="0" err="1"/>
              <a:t>Inframodel</a:t>
            </a:r>
            <a:r>
              <a:rPr lang="fi-FI" dirty="0"/>
              <a:t>, I </a:t>
            </a:r>
            <a:r>
              <a:rPr lang="fi-FI" dirty="0" err="1"/>
              <a:t>have</a:t>
            </a:r>
            <a:r>
              <a:rPr lang="fi-FI" dirty="0"/>
              <a:t> to </a:t>
            </a:r>
            <a:r>
              <a:rPr lang="fi-FI" dirty="0" err="1"/>
              <a:t>mention</a:t>
            </a:r>
            <a:r>
              <a:rPr lang="fi-FI" dirty="0"/>
              <a:t> </a:t>
            </a:r>
            <a:r>
              <a:rPr lang="fi-FI" dirty="0" err="1"/>
              <a:t>that</a:t>
            </a:r>
            <a:endParaRPr lang="fi-FI" dirty="0"/>
          </a:p>
          <a:p>
            <a:pPr algn="l"/>
            <a:r>
              <a:rPr lang="fi-FI" dirty="0" err="1"/>
              <a:t>Now</a:t>
            </a:r>
            <a:r>
              <a:rPr lang="fi-FI" dirty="0"/>
              <a:t> </a:t>
            </a:r>
            <a:r>
              <a:rPr lang="fi-FI" dirty="0" err="1"/>
              <a:t>we’ll</a:t>
            </a:r>
            <a:r>
              <a:rPr lang="fi-FI" dirty="0"/>
              <a:t> </a:t>
            </a:r>
            <a:r>
              <a:rPr lang="fi-FI" dirty="0" err="1"/>
              <a:t>take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next</a:t>
            </a:r>
            <a:r>
              <a:rPr lang="fi-FI" dirty="0"/>
              <a:t> </a:t>
            </a:r>
            <a:r>
              <a:rPr lang="fi-FI" dirty="0" err="1"/>
              <a:t>step</a:t>
            </a:r>
            <a:r>
              <a:rPr lang="fi-FI" dirty="0"/>
              <a:t> Inframod4, it </a:t>
            </a:r>
            <a:r>
              <a:rPr lang="fi-FI" dirty="0" err="1"/>
              <a:t>includes</a:t>
            </a:r>
            <a:r>
              <a:rPr lang="fi-FI" dirty="0"/>
              <a:t> </a:t>
            </a:r>
            <a:r>
              <a:rPr lang="fi-FI" dirty="0" err="1"/>
              <a:t>new</a:t>
            </a:r>
            <a:r>
              <a:rPr lang="fi-FI" dirty="0"/>
              <a:t> </a:t>
            </a:r>
            <a:r>
              <a:rPr lang="fi-FI" dirty="0" err="1"/>
              <a:t>parts</a:t>
            </a:r>
            <a:r>
              <a:rPr lang="fi-FI" dirty="0"/>
              <a:t> </a:t>
            </a:r>
            <a:r>
              <a:rPr lang="fi-FI" dirty="0" err="1"/>
              <a:t>ans</a:t>
            </a:r>
            <a:r>
              <a:rPr lang="fi-FI" dirty="0"/>
              <a:t> </a:t>
            </a:r>
            <a:r>
              <a:rPr lang="fi-FI" dirty="0" err="1"/>
              <a:t>properties</a:t>
            </a:r>
            <a:r>
              <a:rPr lang="fi-FI" dirty="0"/>
              <a:t>, </a:t>
            </a:r>
            <a:r>
              <a:rPr lang="fi-FI" dirty="0" err="1"/>
              <a:t>e.g</a:t>
            </a:r>
            <a:r>
              <a:rPr lang="fi-FI" dirty="0"/>
              <a:t>. </a:t>
            </a:r>
            <a:r>
              <a:rPr lang="fi-FI" dirty="0" err="1"/>
              <a:t>materils</a:t>
            </a:r>
            <a:r>
              <a:rPr lang="fi-FI" dirty="0"/>
              <a:t>, </a:t>
            </a:r>
            <a:r>
              <a:rPr lang="fi-FI" dirty="0" err="1"/>
              <a:t>networks</a:t>
            </a:r>
            <a:r>
              <a:rPr lang="fi-FI" dirty="0"/>
              <a:t>, …</a:t>
            </a:r>
          </a:p>
          <a:p>
            <a:pPr algn="l"/>
            <a:r>
              <a:rPr lang="fi-FI" dirty="0" err="1"/>
              <a:t>Inframodel</a:t>
            </a:r>
            <a:r>
              <a:rPr lang="fi-FI" dirty="0"/>
              <a:t> </a:t>
            </a:r>
            <a:r>
              <a:rPr lang="fi-FI" dirty="0" err="1"/>
              <a:t>development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served</a:t>
            </a:r>
            <a:r>
              <a:rPr lang="fi-FI" dirty="0"/>
              <a:t> as a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foundation</a:t>
            </a:r>
            <a:r>
              <a:rPr lang="fi-FI" dirty="0"/>
              <a:t> to </a:t>
            </a:r>
            <a:r>
              <a:rPr lang="fi-FI" dirty="0" err="1"/>
              <a:t>understand</a:t>
            </a:r>
            <a:r>
              <a:rPr lang="fi-FI" dirty="0"/>
              <a:t> and act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international</a:t>
            </a:r>
            <a:r>
              <a:rPr lang="fi-FI" dirty="0"/>
              <a:t> </a:t>
            </a:r>
            <a:r>
              <a:rPr lang="fi-FI" dirty="0" err="1"/>
              <a:t>standardization</a:t>
            </a:r>
            <a:r>
              <a:rPr lang="fi-FI" dirty="0"/>
              <a:t>.</a:t>
            </a:r>
          </a:p>
          <a:p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that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influenced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to IFC ’Infra’ </a:t>
            </a:r>
            <a:r>
              <a:rPr lang="fi-FI" dirty="0" err="1"/>
              <a:t>development</a:t>
            </a:r>
            <a:r>
              <a:rPr lang="fi-FI" dirty="0"/>
              <a:t> </a:t>
            </a:r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5765D4-C7FE-42C9-8F0F-A3A2327AE2DE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72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4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8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.png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8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604" y="6188659"/>
            <a:ext cx="3092196" cy="5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0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70714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ustakuva + Ots.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>
                <a:solidFill>
                  <a:prstClr val="black"/>
                </a:solidFill>
              </a:rPr>
              <a:t>27.2.2018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>
                <a:solidFill>
                  <a:prstClr val="black"/>
                </a:solidFill>
              </a:rPr>
              <a:t>Geotechnical Design, Juha Liukas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C879-84FC-4AC6-8CFF-ED8944689E74}" type="slidenum">
              <a:rPr lang="fi-FI" smtClean="0">
                <a:solidFill>
                  <a:prstClr val="black"/>
                </a:solidFill>
              </a:rPr>
              <a:pPr/>
              <a:t>‹#›</a:t>
            </a:fld>
            <a:endParaRPr lang="fi-FI">
              <a:solidFill>
                <a:prstClr val="black"/>
              </a:solidFill>
            </a:endParaRPr>
          </a:p>
        </p:txBody>
      </p:sp>
      <p:sp>
        <p:nvSpPr>
          <p:cNvPr id="8" name="Otsikko 1"/>
          <p:cNvSpPr>
            <a:spLocks noGrp="1"/>
          </p:cNvSpPr>
          <p:nvPr>
            <p:ph type="title"/>
          </p:nvPr>
        </p:nvSpPr>
        <p:spPr>
          <a:xfrm>
            <a:off x="812800" y="457200"/>
            <a:ext cx="5283200" cy="1219200"/>
          </a:xfrm>
          <a:effectLst/>
        </p:spPr>
        <p:txBody>
          <a:bodyPr anchor="b" anchorCtr="0">
            <a:noAutofit/>
          </a:bodyPr>
          <a:lstStyle>
            <a:lvl1pPr>
              <a:lnSpc>
                <a:spcPts val="32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Alaotsikko 2"/>
          <p:cNvSpPr>
            <a:spLocks noGrp="1"/>
          </p:cNvSpPr>
          <p:nvPr>
            <p:ph type="subTitle" idx="1"/>
          </p:nvPr>
        </p:nvSpPr>
        <p:spPr>
          <a:xfrm>
            <a:off x="812800" y="1858962"/>
            <a:ext cx="5181600" cy="1798638"/>
          </a:xfrm>
          <a:effectLst/>
        </p:spPr>
        <p:txBody>
          <a:bodyPr lIns="0"/>
          <a:lstStyle>
            <a:lvl1pPr marL="0" indent="0" algn="l">
              <a:lnSpc>
                <a:spcPts val="1800"/>
              </a:lnSpc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11" name="Picture 5" descr="\\psf\Host\SITO\2012-12-04_SITO_LOGO_reDesign\originaalit\Screen\2013_SITO_logo_RGB_positiv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7" y="6340894"/>
            <a:ext cx="1213964" cy="2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839819"/>
      </p:ext>
    </p:extLst>
  </p:cSld>
  <p:clrMapOvr>
    <a:masterClrMapping/>
  </p:clrMapOvr>
  <p:transition spd="slow">
    <p:push dir="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604" y="6188659"/>
            <a:ext cx="3092196" cy="5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8963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604" y="6188659"/>
            <a:ext cx="3092196" cy="5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971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40000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241833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6172276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471839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0602826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695514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961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111413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624882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92851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357865" y="830899"/>
            <a:ext cx="5693649" cy="4973450"/>
          </a:xfrm>
        </p:spPr>
        <p:txBody>
          <a:bodyPr>
            <a:normAutofit/>
          </a:bodyPr>
          <a:lstStyle>
            <a:lvl1pPr marL="0" indent="0">
              <a:spcBef>
                <a:spcPts val="844"/>
              </a:spcBef>
              <a:spcAft>
                <a:spcPts val="422"/>
              </a:spcAft>
              <a:buNone/>
              <a:defRPr sz="1687"/>
            </a:lvl1pPr>
            <a:lvl2pPr marL="255552" indent="-246626">
              <a:spcBef>
                <a:spcPts val="0"/>
              </a:spcBef>
              <a:spcAft>
                <a:spcPts val="0"/>
              </a:spcAft>
              <a:buSzPct val="75000"/>
              <a:defRPr sz="1406"/>
            </a:lvl2pPr>
            <a:lvl3pPr>
              <a:buSzPct val="75000"/>
              <a:defRPr sz="1266"/>
            </a:lvl3pPr>
            <a:lvl4pPr>
              <a:buSzPct val="75000"/>
              <a:defRPr sz="1125"/>
            </a:lvl4pPr>
            <a:lvl5pPr>
              <a:buSzPct val="75000"/>
              <a:defRPr sz="1125"/>
            </a:lvl5pPr>
            <a:lvl6pPr>
              <a:defRPr sz="1828"/>
            </a:lvl6pPr>
            <a:lvl7pPr>
              <a:defRPr sz="1828"/>
            </a:lvl7pPr>
            <a:lvl8pPr>
              <a:defRPr sz="1828"/>
            </a:lvl8pPr>
            <a:lvl9pPr>
              <a:defRPr sz="1828"/>
            </a:lvl9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5" name="Sisällön paikkamerkki 2"/>
          <p:cNvSpPr>
            <a:spLocks noGrp="1"/>
          </p:cNvSpPr>
          <p:nvPr>
            <p:ph sz="half" idx="10"/>
          </p:nvPr>
        </p:nvSpPr>
        <p:spPr>
          <a:xfrm>
            <a:off x="6207997" y="830899"/>
            <a:ext cx="5693649" cy="4973450"/>
          </a:xfrm>
        </p:spPr>
        <p:txBody>
          <a:bodyPr>
            <a:normAutofit/>
          </a:bodyPr>
          <a:lstStyle>
            <a:lvl1pPr marL="0" indent="0">
              <a:spcBef>
                <a:spcPts val="844"/>
              </a:spcBef>
              <a:spcAft>
                <a:spcPts val="422"/>
              </a:spcAft>
              <a:buNone/>
              <a:defRPr sz="1687"/>
            </a:lvl1pPr>
            <a:lvl2pPr marL="255552" indent="-246626">
              <a:spcBef>
                <a:spcPts val="0"/>
              </a:spcBef>
              <a:spcAft>
                <a:spcPts val="0"/>
              </a:spcAft>
              <a:buSzPct val="75000"/>
              <a:defRPr sz="1406"/>
            </a:lvl2pPr>
            <a:lvl3pPr>
              <a:buSzPct val="75000"/>
              <a:defRPr sz="1266"/>
            </a:lvl3pPr>
            <a:lvl4pPr>
              <a:buSzPct val="75000"/>
              <a:defRPr sz="1125"/>
            </a:lvl4pPr>
            <a:lvl5pPr>
              <a:buSzPct val="75000"/>
              <a:defRPr sz="1125"/>
            </a:lvl5pPr>
            <a:lvl6pPr>
              <a:defRPr sz="1828"/>
            </a:lvl6pPr>
            <a:lvl7pPr>
              <a:defRPr sz="1828"/>
            </a:lvl7pPr>
            <a:lvl8pPr>
              <a:defRPr sz="1828"/>
            </a:lvl8pPr>
            <a:lvl9pPr>
              <a:defRPr sz="1828"/>
            </a:lvl9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6" name="Otsikko 1"/>
          <p:cNvSpPr>
            <a:spLocks noGrp="1"/>
          </p:cNvSpPr>
          <p:nvPr>
            <p:ph type="title"/>
          </p:nvPr>
        </p:nvSpPr>
        <p:spPr>
          <a:xfrm>
            <a:off x="609600" y="230188"/>
            <a:ext cx="10972800" cy="550862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</p:spTree>
    <p:extLst>
      <p:ext uri="{BB962C8B-B14F-4D97-AF65-F5344CB8AC3E}">
        <p14:creationId xmlns:p14="http://schemas.microsoft.com/office/powerpoint/2010/main" val="415650420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067" y="185739"/>
            <a:ext cx="10972800" cy="5762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1" y="1295400"/>
            <a:ext cx="5384800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5499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0" y="897470"/>
            <a:ext cx="10972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64" tIns="32132" rIns="64264" bIns="32132" numCol="1" anchor="t" anchorCtr="0" compatLnSpc="1">
            <a:prstTxWarp prst="textNoShape">
              <a:avLst/>
            </a:prstTxWarp>
          </a:bodyPr>
          <a:lstStyle>
            <a:lvl1pPr>
              <a:defRPr lang="fi-FI" sz="1700" noProof="0" dirty="0" smtClean="0"/>
            </a:lvl1pPr>
            <a:lvl2pPr>
              <a:defRPr lang="fi-FI" sz="1400" noProof="0" dirty="0" smtClean="0"/>
            </a:lvl2pPr>
            <a:lvl3pPr>
              <a:defRPr lang="fi-FI" sz="1100" noProof="0" dirty="0" smtClean="0"/>
            </a:lvl3pPr>
            <a:lvl4pPr>
              <a:defRPr lang="fi-FI" sz="1100" noProof="0" dirty="0" smtClean="0"/>
            </a:lvl4pPr>
            <a:lvl5pPr>
              <a:defRPr lang="en-GB" sz="1100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4615295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2" y="897470"/>
            <a:ext cx="5823937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64" tIns="32132" rIns="64264" bIns="32132" numCol="1" anchor="t" anchorCtr="0" compatLnSpc="1">
            <a:prstTxWarp prst="textNoShape">
              <a:avLst/>
            </a:prstTxWarp>
          </a:bodyPr>
          <a:lstStyle>
            <a:lvl1pPr>
              <a:defRPr lang="fi-FI" sz="1700" noProof="0" dirty="0" smtClean="0"/>
            </a:lvl1pPr>
            <a:lvl2pPr>
              <a:defRPr lang="fi-FI" sz="1400" noProof="0" dirty="0" smtClean="0"/>
            </a:lvl2pPr>
            <a:lvl3pPr>
              <a:defRPr lang="fi-FI" sz="1100" noProof="0" dirty="0" smtClean="0"/>
            </a:lvl3pPr>
            <a:lvl4pPr>
              <a:defRPr lang="fi-FI" sz="1100" noProof="0" dirty="0" smtClean="0"/>
            </a:lvl4pPr>
            <a:lvl5pPr>
              <a:defRPr lang="en-GB" sz="1100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9594389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0" y="897470"/>
            <a:ext cx="3731205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64" tIns="32132" rIns="64264" bIns="32132" numCol="1" anchor="t" anchorCtr="0" compatLnSpc="1">
            <a:prstTxWarp prst="textNoShape">
              <a:avLst/>
            </a:prstTxWarp>
          </a:bodyPr>
          <a:lstStyle>
            <a:lvl1pPr>
              <a:defRPr lang="fi-FI" sz="1300" noProof="0" dirty="0" smtClean="0"/>
            </a:lvl1pPr>
            <a:lvl2pPr>
              <a:defRPr lang="fi-FI" sz="1000" noProof="0" dirty="0" smtClean="0"/>
            </a:lvl2pPr>
            <a:lvl3pPr>
              <a:defRPr lang="fi-FI" sz="800" noProof="0" dirty="0" smtClean="0"/>
            </a:lvl3pPr>
            <a:lvl4pPr>
              <a:defRPr lang="fi-FI" sz="800" noProof="0" dirty="0" smtClean="0"/>
            </a:lvl4pPr>
            <a:lvl5pPr>
              <a:defRPr lang="en-GB" sz="800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9565081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/>
              <a:t>Muokkaa perustyyl. napsautt.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624349" y="934361"/>
            <a:ext cx="7958051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64" tIns="32132" rIns="64264" bIns="32132" numCol="1" anchor="t" anchorCtr="0" compatLnSpc="1">
            <a:prstTxWarp prst="textNoShape">
              <a:avLst/>
            </a:prstTxWarp>
          </a:bodyPr>
          <a:lstStyle>
            <a:lvl1pPr>
              <a:defRPr lang="fi-FI" sz="1700" noProof="0" smtClean="0"/>
            </a:lvl1pPr>
            <a:lvl2pPr>
              <a:defRPr lang="fi-FI" sz="1400" noProof="0" smtClean="0"/>
            </a:lvl2pPr>
            <a:lvl3pPr>
              <a:defRPr lang="fi-FI" sz="1100" noProof="0" smtClean="0"/>
            </a:lvl3pPr>
            <a:lvl4pPr>
              <a:defRPr lang="fi-FI" sz="1100" noProof="0" smtClean="0"/>
            </a:lvl4pPr>
            <a:lvl5pPr>
              <a:defRPr lang="en-GB" sz="1100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486409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165600" y="897470"/>
            <a:ext cx="7416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64" tIns="32132" rIns="64264" bIns="32132" numCol="1" anchor="t" anchorCtr="0" compatLnSpc="1">
            <a:prstTxWarp prst="textNoShape">
              <a:avLst/>
            </a:prstTxWarp>
          </a:bodyPr>
          <a:lstStyle>
            <a:lvl1pPr>
              <a:defRPr lang="fi-FI" smtClean="0"/>
            </a:lvl1pPr>
            <a:lvl2pPr>
              <a:defRPr lang="fi-FI" smtClean="0"/>
            </a:lvl2pPr>
            <a:lvl3pPr>
              <a:defRPr lang="fi-FI" smtClean="0"/>
            </a:lvl3pPr>
            <a:lvl4pPr>
              <a:defRPr lang="fi-FI" smtClean="0"/>
            </a:lvl4pPr>
            <a:lvl5pPr>
              <a:defRPr lang="fi-FI" dirty="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Suorakulmio 3"/>
          <p:cNvSpPr/>
          <p:nvPr userDrawn="1"/>
        </p:nvSpPr>
        <p:spPr>
          <a:xfrm>
            <a:off x="1" y="-1"/>
            <a:ext cx="5016403" cy="7810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64" tIns="32132" rIns="64264" bIns="32132" rtlCol="0" anchor="ctr"/>
          <a:lstStyle/>
          <a:p>
            <a:pPr algn="ctr" defTabSz="410457" fontAlgn="base" hangingPunct="0">
              <a:spcBef>
                <a:spcPct val="0"/>
              </a:spcBef>
              <a:spcAft>
                <a:spcPct val="0"/>
              </a:spcAft>
            </a:pPr>
            <a:endParaRPr lang="fi-FI" sz="3600">
              <a:solidFill>
                <a:prstClr val="black"/>
              </a:solidFill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90901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963084" y="3052619"/>
            <a:ext cx="10363200" cy="1362075"/>
          </a:xfrm>
        </p:spPr>
        <p:txBody>
          <a:bodyPr anchor="b"/>
          <a:lstStyle>
            <a:lvl1pPr algn="l">
              <a:defRPr sz="4000" b="1" cap="all"/>
            </a:lvl1pPr>
          </a:lstStyle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963084" y="4409723"/>
            <a:ext cx="10363200" cy="1500187"/>
          </a:xfrm>
        </p:spPr>
        <p:txBody>
          <a:bodyPr anchor="t"/>
          <a:lstStyle>
            <a:lvl1pPr marL="0" indent="0" algn="l">
              <a:buNone/>
              <a:defRPr sz="2000" b="0">
                <a:solidFill>
                  <a:schemeClr val="tx1">
                    <a:tint val="75000"/>
                  </a:schemeClr>
                </a:solidFill>
              </a:defRPr>
            </a:lvl1pPr>
            <a:lvl2pPr marL="45698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9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9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95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94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9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9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9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uorakulmio 3"/>
          <p:cNvSpPr/>
          <p:nvPr userDrawn="1"/>
        </p:nvSpPr>
        <p:spPr>
          <a:xfrm>
            <a:off x="492881" y="593685"/>
            <a:ext cx="11341260" cy="506306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4264" tIns="32132" rIns="64264" bIns="32132" rtlCol="0" anchor="ctr"/>
          <a:lstStyle/>
          <a:p>
            <a:pPr algn="ctr" defTabSz="410457" fontAlgn="base" hangingPunct="0">
              <a:spcBef>
                <a:spcPct val="0"/>
              </a:spcBef>
              <a:spcAft>
                <a:spcPct val="0"/>
              </a:spcAft>
            </a:pPr>
            <a:endParaRPr lang="en-GB" sz="2500">
              <a:solidFill>
                <a:prstClr val="black"/>
              </a:solidFill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93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2017_Sitowise_logo_D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0"/>
            <a:ext cx="2880320" cy="456736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88905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0" y="897470"/>
            <a:ext cx="5384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64" tIns="32132" rIns="64264" bIns="32132" numCol="1" anchor="t" anchorCtr="0" compatLnSpc="1">
            <a:prstTxWarp prst="textNoShape">
              <a:avLst/>
            </a:prstTxWarp>
          </a:bodyPr>
          <a:lstStyle>
            <a:lvl1pPr>
              <a:defRPr lang="fi-FI" sz="1700" dirty="0" smtClean="0"/>
            </a:lvl1pPr>
            <a:lvl2pPr>
              <a:defRPr lang="fi-FI" sz="1400" dirty="0" smtClean="0"/>
            </a:lvl2pPr>
            <a:lvl3pPr>
              <a:defRPr lang="fi-FI" sz="1100" dirty="0" smtClean="0"/>
            </a:lvl3pPr>
            <a:lvl4pPr>
              <a:defRPr lang="fi-FI" sz="1100" dirty="0" smtClean="0"/>
            </a:lvl4pPr>
            <a:lvl5pPr>
              <a:defRPr lang="fi-FI" sz="1100" dirty="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197600" y="897470"/>
            <a:ext cx="5384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64" tIns="32132" rIns="64264" bIns="32132" numCol="1" anchor="t" anchorCtr="0" compatLnSpc="1">
            <a:prstTxWarp prst="textNoShape">
              <a:avLst/>
            </a:prstTxWarp>
          </a:bodyPr>
          <a:lstStyle>
            <a:lvl1pPr>
              <a:defRPr lang="fi-FI" sz="1700" smtClean="0"/>
            </a:lvl1pPr>
            <a:lvl2pPr>
              <a:defRPr lang="fi-FI" sz="1400" smtClean="0"/>
            </a:lvl2pPr>
            <a:lvl3pPr>
              <a:defRPr lang="fi-FI" sz="1100" smtClean="0"/>
            </a:lvl3pPr>
            <a:lvl4pPr>
              <a:defRPr lang="fi-FI" sz="1100" smtClean="0"/>
            </a:lvl4pPr>
            <a:lvl5pPr>
              <a:defRPr lang="fi-FI" sz="11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377786616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0" y="897469"/>
            <a:ext cx="5386917" cy="506306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456988" indent="0">
              <a:buNone/>
              <a:defRPr sz="2000" b="1"/>
            </a:lvl2pPr>
            <a:lvl3pPr marL="913977" indent="0">
              <a:buNone/>
              <a:defRPr sz="1800" b="1"/>
            </a:lvl3pPr>
            <a:lvl4pPr marL="1370970" indent="0">
              <a:buNone/>
              <a:defRPr sz="1600" b="1"/>
            </a:lvl4pPr>
            <a:lvl5pPr marL="1827959" indent="0">
              <a:buNone/>
              <a:defRPr sz="1600" b="1"/>
            </a:lvl5pPr>
            <a:lvl6pPr marL="2284947" indent="0">
              <a:buNone/>
              <a:defRPr sz="1600" b="1"/>
            </a:lvl6pPr>
            <a:lvl7pPr marL="2741939" indent="0">
              <a:buNone/>
              <a:defRPr sz="1600" b="1"/>
            </a:lvl7pPr>
            <a:lvl8pPr marL="3198924" indent="0">
              <a:buNone/>
              <a:defRPr sz="1600" b="1"/>
            </a:lvl8pPr>
            <a:lvl9pPr marL="3655917" indent="0">
              <a:buNone/>
              <a:defRPr sz="1600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1403775"/>
            <a:ext cx="5386917" cy="47223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64" tIns="32132" rIns="64264" bIns="32132" numCol="1" anchor="t" anchorCtr="0" compatLnSpc="1">
            <a:prstTxWarp prst="textNoShape">
              <a:avLst/>
            </a:prstTxWarp>
          </a:bodyPr>
          <a:lstStyle>
            <a:lvl1pPr>
              <a:defRPr lang="fi-FI" sz="1700" smtClean="0"/>
            </a:lvl1pPr>
            <a:lvl2pPr>
              <a:defRPr lang="fi-FI" sz="1400" smtClean="0"/>
            </a:lvl2pPr>
            <a:lvl3pPr>
              <a:defRPr lang="fi-FI" sz="1100" smtClean="0"/>
            </a:lvl3pPr>
            <a:lvl4pPr>
              <a:defRPr lang="fi-FI" sz="1100" smtClean="0"/>
            </a:lvl4pPr>
            <a:lvl5pPr>
              <a:defRPr lang="fi-FI" sz="11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193369" y="897469"/>
            <a:ext cx="5389033" cy="506306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456988" indent="0">
              <a:buNone/>
              <a:defRPr sz="2000" b="1"/>
            </a:lvl2pPr>
            <a:lvl3pPr marL="913977" indent="0">
              <a:buNone/>
              <a:defRPr sz="1800" b="1"/>
            </a:lvl3pPr>
            <a:lvl4pPr marL="1370970" indent="0">
              <a:buNone/>
              <a:defRPr sz="1600" b="1"/>
            </a:lvl4pPr>
            <a:lvl5pPr marL="1827959" indent="0">
              <a:buNone/>
              <a:defRPr sz="1600" b="1"/>
            </a:lvl5pPr>
            <a:lvl6pPr marL="2284947" indent="0">
              <a:buNone/>
              <a:defRPr sz="1600" b="1"/>
            </a:lvl6pPr>
            <a:lvl7pPr marL="2741939" indent="0">
              <a:buNone/>
              <a:defRPr sz="1600" b="1"/>
            </a:lvl7pPr>
            <a:lvl8pPr marL="3198924" indent="0">
              <a:buNone/>
              <a:defRPr sz="1600" b="1"/>
            </a:lvl8pPr>
            <a:lvl9pPr marL="3655917" indent="0">
              <a:buNone/>
              <a:defRPr sz="1600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193369" y="1403775"/>
            <a:ext cx="5389033" cy="47223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64" tIns="32132" rIns="64264" bIns="32132" numCol="1" anchor="t" anchorCtr="0" compatLnSpc="1">
            <a:prstTxWarp prst="textNoShape">
              <a:avLst/>
            </a:prstTxWarp>
          </a:bodyPr>
          <a:lstStyle>
            <a:lvl1pPr>
              <a:defRPr lang="fi-FI" sz="1700" smtClean="0"/>
            </a:lvl1pPr>
            <a:lvl2pPr>
              <a:defRPr lang="fi-FI" sz="1400" smtClean="0"/>
            </a:lvl2pPr>
            <a:lvl3pPr>
              <a:defRPr lang="fi-FI" sz="1100" smtClean="0"/>
            </a:lvl3pPr>
            <a:lvl4pPr>
              <a:defRPr lang="fi-FI" sz="1100" smtClean="0"/>
            </a:lvl4pPr>
            <a:lvl5pPr>
              <a:defRPr lang="fi-FI" sz="110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247910248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</p:spTree>
    <p:extLst>
      <p:ext uri="{BB962C8B-B14F-4D97-AF65-F5344CB8AC3E}">
        <p14:creationId xmlns:p14="http://schemas.microsoft.com/office/powerpoint/2010/main" val="62475593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05850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357865" y="830899"/>
            <a:ext cx="5693649" cy="4973450"/>
          </a:xfrm>
        </p:spPr>
        <p:txBody>
          <a:bodyPr>
            <a:normAutofit/>
          </a:bodyPr>
          <a:lstStyle>
            <a:lvl1pPr marL="0" indent="0">
              <a:spcBef>
                <a:spcPts val="844"/>
              </a:spcBef>
              <a:spcAft>
                <a:spcPts val="422"/>
              </a:spcAft>
              <a:buNone/>
              <a:defRPr sz="1700"/>
            </a:lvl1pPr>
            <a:lvl2pPr marL="255487" indent="-246562">
              <a:spcBef>
                <a:spcPts val="0"/>
              </a:spcBef>
              <a:spcAft>
                <a:spcPts val="0"/>
              </a:spcAft>
              <a:buSzPct val="75000"/>
              <a:defRPr sz="1400"/>
            </a:lvl2pPr>
            <a:lvl3pPr>
              <a:buSzPct val="75000"/>
              <a:defRPr sz="1300"/>
            </a:lvl3pPr>
            <a:lvl4pPr>
              <a:buSzPct val="75000"/>
              <a:defRPr sz="1100"/>
            </a:lvl4pPr>
            <a:lvl5pPr>
              <a:buSzPct val="75000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5" name="Sisällön paikkamerkki 2"/>
          <p:cNvSpPr>
            <a:spLocks noGrp="1"/>
          </p:cNvSpPr>
          <p:nvPr>
            <p:ph sz="half" idx="10"/>
          </p:nvPr>
        </p:nvSpPr>
        <p:spPr>
          <a:xfrm>
            <a:off x="6207997" y="830899"/>
            <a:ext cx="5693649" cy="4973450"/>
          </a:xfrm>
        </p:spPr>
        <p:txBody>
          <a:bodyPr>
            <a:normAutofit/>
          </a:bodyPr>
          <a:lstStyle>
            <a:lvl1pPr marL="0" indent="0">
              <a:spcBef>
                <a:spcPts val="844"/>
              </a:spcBef>
              <a:spcAft>
                <a:spcPts val="422"/>
              </a:spcAft>
              <a:buNone/>
              <a:defRPr sz="1700"/>
            </a:lvl1pPr>
            <a:lvl2pPr marL="255487" indent="-246562">
              <a:spcBef>
                <a:spcPts val="0"/>
              </a:spcBef>
              <a:spcAft>
                <a:spcPts val="0"/>
              </a:spcAft>
              <a:buSzPct val="75000"/>
              <a:defRPr sz="1400"/>
            </a:lvl2pPr>
            <a:lvl3pPr>
              <a:buSzPct val="75000"/>
              <a:defRPr sz="1300"/>
            </a:lvl3pPr>
            <a:lvl4pPr>
              <a:buSzPct val="75000"/>
              <a:defRPr sz="1100"/>
            </a:lvl4pPr>
            <a:lvl5pPr>
              <a:buSzPct val="75000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6" name="Otsikko 1"/>
          <p:cNvSpPr>
            <a:spLocks noGrp="1"/>
          </p:cNvSpPr>
          <p:nvPr>
            <p:ph type="title"/>
          </p:nvPr>
        </p:nvSpPr>
        <p:spPr>
          <a:xfrm>
            <a:off x="609600" y="230188"/>
            <a:ext cx="10972800" cy="550862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</p:spTree>
    <p:extLst>
      <p:ext uri="{BB962C8B-B14F-4D97-AF65-F5344CB8AC3E}">
        <p14:creationId xmlns:p14="http://schemas.microsoft.com/office/powerpoint/2010/main" val="273055097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744538"/>
            <a:ext cx="10972800" cy="684212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r>
              <a:rPr lang="fi-FI" dirty="0"/>
              <a:t> </a:t>
            </a:r>
            <a:r>
              <a:rPr lang="fi-FI" dirty="0" err="1"/>
              <a:t>style</a:t>
            </a:r>
            <a:endParaRPr lang="fi-FI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 err="1"/>
              <a:t>Second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 err="1"/>
              <a:t>Third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  <a:p>
            <a:pPr lvl="4"/>
            <a:r>
              <a:rPr lang="fi-FI" dirty="0" err="1"/>
              <a:t>Fifth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882947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80560" y="1714488"/>
            <a:ext cx="10454227" cy="4306900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  <a:lvl2pPr>
              <a:buClrTx/>
              <a:defRPr sz="1600" baseline="0"/>
            </a:lvl2pPr>
            <a:lvl3pPr>
              <a:buClrTx/>
              <a:defRPr sz="1600" baseline="0"/>
            </a:lvl3pPr>
            <a:lvl4pPr>
              <a:buClrTx/>
              <a:defRPr sz="1600" baseline="0"/>
            </a:lvl4pPr>
            <a:lvl5pPr>
              <a:buClrTx/>
              <a:defRPr sz="16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8" name="Tekstin paikkamerkki 7"/>
          <p:cNvSpPr>
            <a:spLocks noGrp="1"/>
          </p:cNvSpPr>
          <p:nvPr>
            <p:ph type="body" sz="quarter" idx="10"/>
          </p:nvPr>
        </p:nvSpPr>
        <p:spPr>
          <a:xfrm>
            <a:off x="1238216" y="214314"/>
            <a:ext cx="10096571" cy="285729"/>
          </a:xfrm>
          <a:prstGeom prst="rect">
            <a:avLst/>
          </a:prstGeom>
        </p:spPr>
        <p:txBody>
          <a:bodyPr/>
          <a:lstStyle>
            <a:lvl1pPr>
              <a:buNone/>
              <a:defRPr sz="1100" cap="all" baseline="0">
                <a:latin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Otsikko 1"/>
          <p:cNvSpPr>
            <a:spLocks noGrp="1"/>
          </p:cNvSpPr>
          <p:nvPr>
            <p:ph type="title"/>
          </p:nvPr>
        </p:nvSpPr>
        <p:spPr>
          <a:xfrm>
            <a:off x="857214" y="642918"/>
            <a:ext cx="10477573" cy="928694"/>
          </a:xfrm>
          <a:prstGeom prst="rect">
            <a:avLst/>
          </a:prstGeom>
        </p:spPr>
        <p:txBody>
          <a:bodyPr/>
          <a:lstStyle>
            <a:lvl1pPr>
              <a:defRPr sz="2600" b="1" i="0" spc="0" baseline="0"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0053689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2017_Sitowise_logo_D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0"/>
            <a:ext cx="2880320" cy="456736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C7563-3D39-44E6-A1C7-7233CF7B8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66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2">
    <p:bg>
      <p:bgPr>
        <a:gradFill>
          <a:gsLst>
            <a:gs pos="41000">
              <a:srgbClr val="3BA400"/>
            </a:gs>
            <a:gs pos="0">
              <a:srgbClr val="338E00"/>
            </a:gs>
            <a:gs pos="100000">
              <a:srgbClr val="78C5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9242A-6F56-4FC5-A732-7AFB3FCC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0" y="4131335"/>
            <a:ext cx="12254669" cy="272666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38124C6-54E3-4CDE-A270-1DFDF8685A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54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Otsikkodia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03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64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Otsikkodia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273600"/>
            <a:ext cx="9043200" cy="18828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2361600"/>
            <a:ext cx="6504000" cy="211896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52331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3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B62B889B-83F2-408A-9219-31305BBDC9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0" y="7220"/>
            <a:ext cx="12839479" cy="6850779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981D2C00-30A0-436B-9908-78C15D62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014" y="4004781"/>
            <a:ext cx="12823451" cy="285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7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4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272CAAA5-6F95-4CC2-8F60-75D8A594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hidden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B43BCECA-5498-4CF8-B7EA-20109DC3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350000"/>
            <a:ext cx="9043200" cy="15156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070800"/>
            <a:ext cx="6504000" cy="2516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8" name="Picture 7" descr="2017_Sitowise_logo_D_RGB.png">
            <a:extLst>
              <a:ext uri="{FF2B5EF4-FFF2-40B4-BE49-F238E27FC236}">
                <a16:creationId xmlns:a16="http://schemas.microsoft.com/office/drawing/2014/main" id="{DEEC98F4-4A79-48FF-807A-F09C3ED42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600700"/>
            <a:ext cx="2880320" cy="4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51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1200" y="658800"/>
            <a:ext cx="9043200" cy="1882800"/>
          </a:xfrm>
        </p:spPr>
        <p:txBody>
          <a:bodyPr anchor="b"/>
          <a:lstStyle>
            <a:lvl1pPr marL="741600" indent="-741600" algn="l">
              <a:lnSpc>
                <a:spcPts val="3200"/>
              </a:lnSpc>
              <a:buFont typeface="+mj-lt"/>
              <a:buAutoNum type="arabicParenR"/>
              <a:defRPr sz="3400" b="0" cap="none" baseline="0"/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608346"/>
      </p:ext>
    </p:extLst>
  </p:cSld>
  <p:clrMapOvr>
    <a:masterClrMapping/>
  </p:clrMapOvr>
  <p:transition spd="slow">
    <p:push dir="u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87017527"/>
      </p:ext>
    </p:extLst>
  </p:cSld>
  <p:clrMapOvr>
    <a:masterClrMapping/>
  </p:clrMapOvr>
  <p:transition spd="slow">
    <p:push dir="u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+ Teksti (ei bullets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230400" indent="0">
              <a:buFontTx/>
              <a:buNone/>
              <a:defRPr/>
            </a:lvl2pPr>
            <a:lvl3pPr marL="462600" indent="0">
              <a:buFontTx/>
              <a:buNone/>
              <a:defRPr/>
            </a:lvl3pPr>
            <a:lvl4pPr marL="693000" indent="0">
              <a:buFontTx/>
              <a:buNone/>
              <a:defRPr/>
            </a:lvl4pPr>
            <a:lvl5pPr marL="9234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26122659"/>
      </p:ext>
    </p:extLst>
  </p:cSld>
  <p:clrMapOvr>
    <a:masterClrMapping/>
  </p:clrMapOvr>
  <p:transition spd="slow">
    <p:push dir="u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tsikko + Kaksi tekstikappaletta (ei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0" y="1677600"/>
            <a:ext cx="5385600" cy="444960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97600" y="1677600"/>
            <a:ext cx="5284800" cy="444960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4228224482"/>
      </p:ext>
    </p:extLst>
  </p:cSld>
  <p:clrMapOvr>
    <a:masterClrMapping/>
  </p:clrMapOvr>
  <p:transition spd="slow">
    <p:push dir="u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tsikko + kahdet ranskalai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0" y="1677600"/>
            <a:ext cx="5385600" cy="4449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97600" y="1677600"/>
            <a:ext cx="5284800" cy="4449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1909458109"/>
      </p:ext>
    </p:extLst>
  </p:cSld>
  <p:clrMapOvr>
    <a:masterClrMapping/>
  </p:clrMapOvr>
  <p:transition spd="slow">
    <p:push dir="u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 alaotsiko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09600" y="428400"/>
            <a:ext cx="10320000" cy="1022400"/>
          </a:xfrm>
        </p:spPr>
        <p:txBody>
          <a:bodyPr/>
          <a:lstStyle>
            <a:lvl1pPr>
              <a:defRPr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0" y="1458000"/>
            <a:ext cx="5385600" cy="6408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2221200"/>
            <a:ext cx="5385600" cy="3952800"/>
          </a:xfrm>
        </p:spPr>
        <p:txBody>
          <a:bodyPr/>
          <a:lstStyle>
            <a:lvl1pPr marL="0" indent="0">
              <a:lnSpc>
                <a:spcPts val="1800"/>
              </a:lnSpc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297600" y="1458000"/>
            <a:ext cx="5284800" cy="6408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297600" y="2221200"/>
            <a:ext cx="5284800" cy="3952800"/>
          </a:xfrm>
        </p:spPr>
        <p:txBody>
          <a:bodyPr/>
          <a:lstStyle>
            <a:lvl1pPr marL="0" indent="0">
              <a:lnSpc>
                <a:spcPts val="1800"/>
              </a:lnSpc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Päivämäärän paikkamerkki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3" name="Dian numeron paikkamerkki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50490167"/>
      </p:ext>
    </p:extLst>
  </p:cSld>
  <p:clrMapOvr>
    <a:masterClrMapping/>
  </p:clrMapOvr>
  <p:transition spd="slow">
    <p:push dir="u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+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/>
          <p:cNvSpPr>
            <a:spLocks noGrp="1"/>
          </p:cNvSpPr>
          <p:nvPr>
            <p:ph type="pic" sz="quarter" idx="12"/>
          </p:nvPr>
        </p:nvSpPr>
        <p:spPr>
          <a:xfrm>
            <a:off x="1526400" y="381600"/>
            <a:ext cx="9043200" cy="5086800"/>
          </a:xfrm>
        </p:spPr>
        <p:txBody>
          <a:bodyPr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526400" y="5486400"/>
            <a:ext cx="7315200" cy="565200"/>
          </a:xfrm>
        </p:spPr>
        <p:txBody>
          <a:bodyPr anchor="t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36327165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+ Kuva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/>
          <p:cNvSpPr>
            <a:spLocks noGrp="1"/>
          </p:cNvSpPr>
          <p:nvPr>
            <p:ph type="pic" sz="quarter" idx="12"/>
          </p:nvPr>
        </p:nvSpPr>
        <p:spPr>
          <a:xfrm>
            <a:off x="1526400" y="882000"/>
            <a:ext cx="9043200" cy="3888000"/>
          </a:xfrm>
        </p:spPr>
        <p:txBody>
          <a:bodyPr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526400" y="4921200"/>
            <a:ext cx="7315200" cy="565200"/>
          </a:xfrm>
        </p:spPr>
        <p:txBody>
          <a:bodyPr anchor="t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9559456"/>
      </p:ext>
    </p:extLst>
  </p:cSld>
  <p:clrMapOvr>
    <a:masterClrMapping/>
  </p:clrMapOvr>
  <p:transition spd="slow">
    <p:push dir="u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kollaasi 1 (ei gr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0" y="2437200"/>
            <a:ext cx="3355200" cy="1602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3556800" y="1602000"/>
            <a:ext cx="2438400" cy="243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2640000" y="41904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>
            <p:ph type="pic" sz="quarter" idx="16"/>
          </p:nvPr>
        </p:nvSpPr>
        <p:spPr>
          <a:xfrm>
            <a:off x="6235200" y="19044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10" name="Kuvan paikkamerkki 9"/>
          <p:cNvSpPr>
            <a:spLocks noGrp="1"/>
          </p:cNvSpPr>
          <p:nvPr>
            <p:ph type="pic" sz="quarter" idx="17"/>
          </p:nvPr>
        </p:nvSpPr>
        <p:spPr>
          <a:xfrm>
            <a:off x="6201600" y="3657600"/>
            <a:ext cx="2433600" cy="243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Kuvan paikkamerkki 4"/>
          <p:cNvSpPr>
            <a:spLocks noGrp="1"/>
          </p:cNvSpPr>
          <p:nvPr>
            <p:ph type="pic" sz="quarter" idx="21"/>
          </p:nvPr>
        </p:nvSpPr>
        <p:spPr>
          <a:xfrm>
            <a:off x="8841600" y="36576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</p:spTree>
    <p:extLst>
      <p:ext uri="{BB962C8B-B14F-4D97-AF65-F5344CB8AC3E}">
        <p14:creationId xmlns:p14="http://schemas.microsoft.com/office/powerpoint/2010/main" val="2531052743"/>
      </p:ext>
    </p:extLst>
  </p:cSld>
  <p:clrMapOvr>
    <a:masterClrMapping/>
  </p:clrMapOvr>
  <p:transition spd="slow">
    <p:push dir="u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kollaasi 4kpl Gridiss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33552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33552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6105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60960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Kuvan paikkamerkki 7"/>
          <p:cNvSpPr>
            <a:spLocks noGrp="1"/>
          </p:cNvSpPr>
          <p:nvPr>
            <p:ph type="pic" sz="quarter" idx="27"/>
          </p:nvPr>
        </p:nvSpPr>
        <p:spPr>
          <a:xfrm>
            <a:off x="8841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5" name="Sisällön paikkamerkki 5"/>
          <p:cNvSpPr>
            <a:spLocks noGrp="1"/>
          </p:cNvSpPr>
          <p:nvPr>
            <p:ph sz="half" idx="28"/>
          </p:nvPr>
        </p:nvSpPr>
        <p:spPr>
          <a:xfrm>
            <a:off x="88416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301722545"/>
      </p:ext>
    </p:extLst>
  </p:cSld>
  <p:clrMapOvr>
    <a:masterClrMapping/>
  </p:clrMapOvr>
  <p:transition spd="slow">
    <p:push dir="u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3kpl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641600"/>
            <a:ext cx="5289600" cy="21672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2" name="Sisällön paikkamerkki 2"/>
          <p:cNvSpPr>
            <a:spLocks noGrp="1"/>
          </p:cNvSpPr>
          <p:nvPr>
            <p:ph sz="half" idx="1"/>
          </p:nvPr>
        </p:nvSpPr>
        <p:spPr>
          <a:xfrm>
            <a:off x="631627" y="3963600"/>
            <a:ext cx="5288400" cy="15228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6289253" y="1677600"/>
            <a:ext cx="5289600" cy="21672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3" name="Sisällön paikkamerkki 2"/>
          <p:cNvSpPr>
            <a:spLocks noGrp="1"/>
          </p:cNvSpPr>
          <p:nvPr>
            <p:ph sz="half" idx="27"/>
          </p:nvPr>
        </p:nvSpPr>
        <p:spPr>
          <a:xfrm>
            <a:off x="6289253" y="3954600"/>
            <a:ext cx="5288400" cy="15228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052901"/>
      </p:ext>
    </p:extLst>
  </p:cSld>
  <p:clrMapOvr>
    <a:masterClrMapping/>
  </p:clrMapOvr>
  <p:transition spd="slow">
    <p:push dir="u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+ Ranskalai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800000"/>
            <a:ext cx="5289600" cy="3002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Sisällön paikkamerkki 2"/>
          <p:cNvSpPr>
            <a:spLocks noGrp="1"/>
          </p:cNvSpPr>
          <p:nvPr>
            <p:ph idx="1"/>
          </p:nvPr>
        </p:nvSpPr>
        <p:spPr>
          <a:xfrm>
            <a:off x="6297600" y="1800000"/>
            <a:ext cx="5284800" cy="4496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37756863"/>
      </p:ext>
    </p:extLst>
  </p:cSld>
  <p:clrMapOvr>
    <a:masterClrMapping/>
  </p:clrMapOvr>
  <p:transition spd="slow">
    <p:push dir="u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800000"/>
            <a:ext cx="5289600" cy="3002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Sisällön paikkamerkki 2"/>
          <p:cNvSpPr>
            <a:spLocks noGrp="1"/>
          </p:cNvSpPr>
          <p:nvPr>
            <p:ph idx="1"/>
          </p:nvPr>
        </p:nvSpPr>
        <p:spPr>
          <a:xfrm>
            <a:off x="6297600" y="1800000"/>
            <a:ext cx="5284800" cy="422280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lnSpc>
                <a:spcPts val="1800"/>
              </a:lnSpc>
              <a:buNone/>
              <a:defRPr/>
            </a:lvl2pPr>
            <a:lvl3pPr marL="0" indent="0">
              <a:lnSpc>
                <a:spcPts val="1800"/>
              </a:lnSpc>
              <a:buNone/>
              <a:defRPr/>
            </a:lvl3pPr>
            <a:lvl4pPr marL="0" indent="0">
              <a:lnSpc>
                <a:spcPts val="1800"/>
              </a:lnSpc>
              <a:buNone/>
              <a:defRPr/>
            </a:lvl4pPr>
            <a:lvl5pPr marL="0" indent="0">
              <a:lnSpc>
                <a:spcPts val="1800"/>
              </a:lnSpc>
              <a:buNone/>
              <a:defRPr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5310216"/>
      </p:ext>
    </p:extLst>
  </p:cSld>
  <p:clrMapOvr>
    <a:masterClrMapping/>
  </p:clrMapOvr>
  <p:transition spd="slow">
    <p:push dir="u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. + Kuva 3kpl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42672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42672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79248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79248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74723906"/>
      </p:ext>
    </p:extLst>
  </p:cSld>
  <p:clrMapOvr>
    <a:masterClrMapping/>
  </p:clrMapOvr>
  <p:transition spd="slow">
    <p:push dir="u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. + Kuva 3kpl + Ranskik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42672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42672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79248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79248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7" name="Sisällön paikkamerkki 2"/>
          <p:cNvSpPr>
            <a:spLocks noGrp="1"/>
          </p:cNvSpPr>
          <p:nvPr>
            <p:ph idx="1"/>
          </p:nvPr>
        </p:nvSpPr>
        <p:spPr>
          <a:xfrm>
            <a:off x="6096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8" name="Sisällön paikkamerkki 2"/>
          <p:cNvSpPr>
            <a:spLocks noGrp="1"/>
          </p:cNvSpPr>
          <p:nvPr>
            <p:ph idx="27"/>
          </p:nvPr>
        </p:nvSpPr>
        <p:spPr>
          <a:xfrm>
            <a:off x="42672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9" name="Sisällön paikkamerkki 2"/>
          <p:cNvSpPr>
            <a:spLocks noGrp="1"/>
          </p:cNvSpPr>
          <p:nvPr>
            <p:ph idx="28"/>
          </p:nvPr>
        </p:nvSpPr>
        <p:spPr>
          <a:xfrm>
            <a:off x="79248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11049633"/>
      </p:ext>
    </p:extLst>
  </p:cSld>
  <p:clrMapOvr>
    <a:masterClrMapping/>
  </p:clrMapOvr>
  <p:transition spd="slow">
    <p:push dir="u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atunnisteen paikkamerkki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4143250622"/>
      </p:ext>
    </p:extLst>
  </p:cSld>
  <p:clrMapOvr>
    <a:masterClrMapping/>
  </p:clrMapOvr>
  <p:transition spd="slow">
    <p:push dir="u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ii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2017_Sitowise_logo_D_RGB.png">
            <a:extLst>
              <a:ext uri="{FF2B5EF4-FFF2-40B4-BE49-F238E27FC236}">
                <a16:creationId xmlns:a16="http://schemas.microsoft.com/office/drawing/2014/main" id="{DCA6699B-EED8-4B8A-997D-333E489B5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0"/>
            <a:ext cx="2880320" cy="456736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0C770D7A-21BD-4227-8FB1-9B012CF8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811200" y="1368000"/>
            <a:ext cx="9043200" cy="1612800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 dirty="0"/>
              <a:t>Kiitos!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2400"/>
            <a:ext cx="6504000" cy="1634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9595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273600"/>
            <a:ext cx="9043200" cy="18828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2361600"/>
            <a:ext cx="6504000" cy="211896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41111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iitos 2">
    <p:bg>
      <p:bgPr>
        <a:gradFill>
          <a:gsLst>
            <a:gs pos="41000">
              <a:srgbClr val="3BA400"/>
            </a:gs>
            <a:gs pos="0">
              <a:srgbClr val="338E00"/>
            </a:gs>
            <a:gs pos="100000">
              <a:srgbClr val="78C5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811200" y="1368000"/>
            <a:ext cx="9043200" cy="1612800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 dirty="0"/>
              <a:t>Kiitos!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2400"/>
            <a:ext cx="6504000" cy="16344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23EB7-94B6-4D7B-A05E-08CC7FC8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0" y="4131335"/>
            <a:ext cx="12254669" cy="272666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1DDA44B-439E-4ED5-B34A-06A42326F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62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067" y="185739"/>
            <a:ext cx="10972800" cy="5762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5384800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4046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857214" y="1785926"/>
            <a:ext cx="5048285" cy="4357718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  <a:lvl2pPr>
              <a:buClrTx/>
              <a:defRPr sz="1600" baseline="0"/>
            </a:lvl2pPr>
            <a:lvl3pPr>
              <a:buClrTx/>
              <a:defRPr sz="1600" baseline="0"/>
            </a:lvl3pPr>
            <a:lvl4pPr>
              <a:buClrTx/>
              <a:defRPr sz="1600"/>
            </a:lvl4pPr>
            <a:lvl5pPr>
              <a:buClrTx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56899" y="1785926"/>
            <a:ext cx="5077888" cy="4357718"/>
          </a:xfrm>
          <a:prstGeom prst="rect">
            <a:avLst/>
          </a:prstGeom>
        </p:spPr>
        <p:txBody>
          <a:bodyPr/>
          <a:lstStyle>
            <a:lvl1pPr>
              <a:buClrTx/>
              <a:defRPr sz="1800" baseline="0"/>
            </a:lvl1pPr>
            <a:lvl2pPr>
              <a:buClrTx/>
              <a:defRPr sz="1600" baseline="0"/>
            </a:lvl2pPr>
            <a:lvl3pPr>
              <a:buClrTx/>
              <a:defRPr sz="1600" baseline="0"/>
            </a:lvl3pPr>
            <a:lvl4pPr>
              <a:buClrTx/>
              <a:defRPr sz="1600"/>
            </a:lvl4pPr>
            <a:lvl5pPr>
              <a:buClrTx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Tekstin paikkamerkki 7"/>
          <p:cNvSpPr>
            <a:spLocks noGrp="1"/>
          </p:cNvSpPr>
          <p:nvPr>
            <p:ph type="body" sz="quarter" idx="10"/>
          </p:nvPr>
        </p:nvSpPr>
        <p:spPr>
          <a:xfrm>
            <a:off x="1238216" y="214314"/>
            <a:ext cx="10096571" cy="285729"/>
          </a:xfrm>
          <a:prstGeom prst="rect">
            <a:avLst/>
          </a:prstGeom>
        </p:spPr>
        <p:txBody>
          <a:bodyPr/>
          <a:lstStyle>
            <a:lvl1pPr>
              <a:buNone/>
              <a:defRPr sz="1100" cap="all" baseline="0">
                <a:latin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tsikko 1"/>
          <p:cNvSpPr>
            <a:spLocks noGrp="1"/>
          </p:cNvSpPr>
          <p:nvPr>
            <p:ph type="title"/>
          </p:nvPr>
        </p:nvSpPr>
        <p:spPr>
          <a:xfrm>
            <a:off x="857214" y="642918"/>
            <a:ext cx="10477573" cy="1000132"/>
          </a:xfrm>
          <a:prstGeom prst="rect">
            <a:avLst/>
          </a:prstGeom>
        </p:spPr>
        <p:txBody>
          <a:bodyPr/>
          <a:lstStyle>
            <a:lvl1pPr>
              <a:defRPr sz="2600" b="1" i="0" spc="0" baseline="0"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3918537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1" y="114300"/>
            <a:ext cx="106426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7" y="1104901"/>
            <a:ext cx="5238751" cy="4991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40451" y="1104901"/>
            <a:ext cx="5238749" cy="4991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500" y="63134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i-FI"/>
              <a:t>27.2.2018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2518" y="6235706"/>
            <a:ext cx="5143500" cy="5254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i-FI"/>
              <a:t>Geotechnical Design, Juha Liukas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47401" y="114300"/>
            <a:ext cx="812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8A30031-AE63-4138-BF6B-C0D5475743D5}" type="slidenum">
              <a:rPr lang="fi-FI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01867719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80560" y="1714488"/>
            <a:ext cx="10454227" cy="4306900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  <a:lvl2pPr>
              <a:buClrTx/>
              <a:defRPr sz="1600" baseline="0"/>
            </a:lvl2pPr>
            <a:lvl3pPr>
              <a:buClrTx/>
              <a:defRPr sz="1600" baseline="0"/>
            </a:lvl3pPr>
            <a:lvl4pPr>
              <a:buClrTx/>
              <a:defRPr sz="1600" baseline="0"/>
            </a:lvl4pPr>
            <a:lvl5pPr>
              <a:buClrTx/>
              <a:defRPr sz="16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8" name="Tekstin paikkamerkki 7"/>
          <p:cNvSpPr>
            <a:spLocks noGrp="1"/>
          </p:cNvSpPr>
          <p:nvPr>
            <p:ph type="body" sz="quarter" idx="10"/>
          </p:nvPr>
        </p:nvSpPr>
        <p:spPr>
          <a:xfrm>
            <a:off x="1238216" y="214314"/>
            <a:ext cx="10096571" cy="285729"/>
          </a:xfrm>
          <a:prstGeom prst="rect">
            <a:avLst/>
          </a:prstGeom>
        </p:spPr>
        <p:txBody>
          <a:bodyPr/>
          <a:lstStyle>
            <a:lvl1pPr>
              <a:buNone/>
              <a:defRPr sz="1100" cap="all" baseline="0">
                <a:latin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Otsikko 1"/>
          <p:cNvSpPr>
            <a:spLocks noGrp="1"/>
          </p:cNvSpPr>
          <p:nvPr>
            <p:ph type="title"/>
          </p:nvPr>
        </p:nvSpPr>
        <p:spPr>
          <a:xfrm>
            <a:off x="857214" y="642918"/>
            <a:ext cx="10477573" cy="928694"/>
          </a:xfrm>
          <a:prstGeom prst="rect">
            <a:avLst/>
          </a:prstGeom>
        </p:spPr>
        <p:txBody>
          <a:bodyPr/>
          <a:lstStyle>
            <a:lvl1pPr>
              <a:defRPr sz="2600" b="1" i="0" spc="0" baseline="0"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4467448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72035" y="655320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388F6-2F5C-437C-BE7C-E85D96C8F507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16138658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ustakuva + Ots.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>
                <a:solidFill>
                  <a:prstClr val="black"/>
                </a:solidFill>
              </a:rPr>
              <a:t>27.2.2018</a:t>
            </a:r>
          </a:p>
        </p:txBody>
      </p:sp>
      <p:sp>
        <p:nvSpPr>
          <p:cNvPr id="3" name="Alatunnisteen paikkamerk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>
                <a:solidFill>
                  <a:prstClr val="black"/>
                </a:solidFill>
              </a:rPr>
              <a:t>Geotechnical Design, Juha Liukas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9C879-84FC-4AC6-8CFF-ED8944689E74}" type="slidenum">
              <a:rPr lang="fi-FI" smtClean="0">
                <a:solidFill>
                  <a:prstClr val="black"/>
                </a:solidFill>
              </a:rPr>
              <a:pPr/>
              <a:t>‹#›</a:t>
            </a:fld>
            <a:endParaRPr lang="fi-FI">
              <a:solidFill>
                <a:prstClr val="black"/>
              </a:solidFill>
            </a:endParaRPr>
          </a:p>
        </p:txBody>
      </p:sp>
      <p:sp>
        <p:nvSpPr>
          <p:cNvPr id="8" name="Otsikko 1"/>
          <p:cNvSpPr>
            <a:spLocks noGrp="1"/>
          </p:cNvSpPr>
          <p:nvPr>
            <p:ph type="title"/>
          </p:nvPr>
        </p:nvSpPr>
        <p:spPr>
          <a:xfrm>
            <a:off x="812800" y="457200"/>
            <a:ext cx="5283200" cy="1219200"/>
          </a:xfrm>
          <a:effectLst/>
        </p:spPr>
        <p:txBody>
          <a:bodyPr anchor="b" anchorCtr="0">
            <a:noAutofit/>
          </a:bodyPr>
          <a:lstStyle>
            <a:lvl1pPr>
              <a:lnSpc>
                <a:spcPts val="32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9" name="Alaotsikko 2"/>
          <p:cNvSpPr>
            <a:spLocks noGrp="1"/>
          </p:cNvSpPr>
          <p:nvPr>
            <p:ph type="subTitle" idx="1"/>
          </p:nvPr>
        </p:nvSpPr>
        <p:spPr>
          <a:xfrm>
            <a:off x="812800" y="1858962"/>
            <a:ext cx="5181600" cy="1798638"/>
          </a:xfrm>
          <a:effectLst/>
        </p:spPr>
        <p:txBody>
          <a:bodyPr lIns="0"/>
          <a:lstStyle>
            <a:lvl1pPr marL="0" indent="0" algn="l">
              <a:lnSpc>
                <a:spcPts val="1800"/>
              </a:lnSpc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457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pic>
        <p:nvPicPr>
          <p:cNvPr id="11" name="Picture 5" descr="\\psf\Host\SITO\2012-12-04_SITO_LOGO_reDesign\originaalit\Screen\2013_SITO_logo_RGB_positive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7" y="6340894"/>
            <a:ext cx="1213964" cy="28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282880"/>
      </p:ext>
    </p:extLst>
  </p:cSld>
  <p:clrMapOvr>
    <a:masterClrMapping/>
  </p:clrMapOvr>
  <p:transition spd="slow">
    <p:push dir="u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604" y="6188659"/>
            <a:ext cx="3092196" cy="5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7934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604" y="6188659"/>
            <a:ext cx="3092196" cy="5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6956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2407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1200" y="658800"/>
            <a:ext cx="9043200" cy="1882800"/>
          </a:xfrm>
        </p:spPr>
        <p:txBody>
          <a:bodyPr anchor="b"/>
          <a:lstStyle>
            <a:lvl1pPr marL="741600" indent="-741600" algn="l">
              <a:lnSpc>
                <a:spcPts val="3200"/>
              </a:lnSpc>
              <a:buFont typeface="+mj-lt"/>
              <a:buAutoNum type="arabicParenR"/>
              <a:defRPr sz="3400" b="0" cap="none" baseline="0"/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244089503"/>
      </p:ext>
    </p:extLst>
  </p:cSld>
  <p:clrMapOvr>
    <a:masterClrMapping/>
  </p:clrMapOvr>
  <p:transition spd="slow">
    <p:push dir="u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9780558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154721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2968140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3147905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187133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464185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0254032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8504179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2017_Sitowise_logo_D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0"/>
            <a:ext cx="2880320" cy="456736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79667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5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91518018"/>
      </p:ext>
    </p:extLst>
  </p:cSld>
  <p:clrMapOvr>
    <a:masterClrMapping/>
  </p:clrMapOvr>
  <p:transition spd="slow">
    <p:push dir="u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9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273600"/>
            <a:ext cx="9043200" cy="18828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2361600"/>
            <a:ext cx="6504000" cy="211896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17170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1200" y="658800"/>
            <a:ext cx="9043200" cy="1882800"/>
          </a:xfrm>
        </p:spPr>
        <p:txBody>
          <a:bodyPr anchor="b"/>
          <a:lstStyle>
            <a:lvl1pPr marL="741600" indent="-741600" algn="l">
              <a:lnSpc>
                <a:spcPts val="3200"/>
              </a:lnSpc>
              <a:buFont typeface="+mj-lt"/>
              <a:buAutoNum type="arabicParenR"/>
              <a:defRPr sz="3400" b="0" cap="none" baseline="0"/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84543220"/>
      </p:ext>
    </p:extLst>
  </p:cSld>
  <p:clrMapOvr>
    <a:masterClrMapping/>
  </p:clrMapOvr>
  <p:transition spd="slow">
    <p:push dir="u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62525366"/>
      </p:ext>
    </p:extLst>
  </p:cSld>
  <p:clrMapOvr>
    <a:masterClrMapping/>
  </p:clrMapOvr>
  <p:transition spd="slow">
    <p:push dir="u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+ Teksti (ei bullets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230400" indent="0">
              <a:buFontTx/>
              <a:buNone/>
              <a:defRPr/>
            </a:lvl2pPr>
            <a:lvl3pPr marL="462600" indent="0">
              <a:buFontTx/>
              <a:buNone/>
              <a:defRPr/>
            </a:lvl3pPr>
            <a:lvl4pPr marL="693000" indent="0">
              <a:buFontTx/>
              <a:buNone/>
              <a:defRPr/>
            </a:lvl4pPr>
            <a:lvl5pPr marL="9234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23407553"/>
      </p:ext>
    </p:extLst>
  </p:cSld>
  <p:clrMapOvr>
    <a:masterClrMapping/>
  </p:clrMapOvr>
  <p:transition spd="slow">
    <p:push dir="u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tsikko + Kaksi tekstikappaletta (ei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0" y="1677600"/>
            <a:ext cx="5385600" cy="444960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97600" y="1677600"/>
            <a:ext cx="5284800" cy="444960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622560667"/>
      </p:ext>
    </p:extLst>
  </p:cSld>
  <p:clrMapOvr>
    <a:masterClrMapping/>
  </p:clrMapOvr>
  <p:transition spd="slow">
    <p:push dir="u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tsikko + kahdet ranskalai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0" y="1677600"/>
            <a:ext cx="5385600" cy="4449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97600" y="1677600"/>
            <a:ext cx="5284800" cy="4449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183422752"/>
      </p:ext>
    </p:extLst>
  </p:cSld>
  <p:clrMapOvr>
    <a:masterClrMapping/>
  </p:clrMapOvr>
  <p:transition spd="slow">
    <p:push dir="u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 alaotsiko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09600" y="428400"/>
            <a:ext cx="10320000" cy="1022400"/>
          </a:xfrm>
        </p:spPr>
        <p:txBody>
          <a:bodyPr/>
          <a:lstStyle>
            <a:lvl1pPr>
              <a:defRPr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0" y="1458000"/>
            <a:ext cx="5385600" cy="6408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2221200"/>
            <a:ext cx="5385600" cy="3952800"/>
          </a:xfrm>
        </p:spPr>
        <p:txBody>
          <a:bodyPr/>
          <a:lstStyle>
            <a:lvl1pPr marL="0" indent="0">
              <a:lnSpc>
                <a:spcPts val="1800"/>
              </a:lnSpc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297600" y="1458000"/>
            <a:ext cx="5284800" cy="6408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297600" y="2221200"/>
            <a:ext cx="5284800" cy="3952800"/>
          </a:xfrm>
        </p:spPr>
        <p:txBody>
          <a:bodyPr/>
          <a:lstStyle>
            <a:lvl1pPr marL="0" indent="0">
              <a:lnSpc>
                <a:spcPts val="1800"/>
              </a:lnSpc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Päivämäärän paikkamerkki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3" name="Dian numeron paikkamerkki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9506266"/>
      </p:ext>
    </p:extLst>
  </p:cSld>
  <p:clrMapOvr>
    <a:masterClrMapping/>
  </p:clrMapOvr>
  <p:transition spd="slow">
    <p:push dir="u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+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/>
          <p:cNvSpPr>
            <a:spLocks noGrp="1"/>
          </p:cNvSpPr>
          <p:nvPr>
            <p:ph type="pic" sz="quarter" idx="12"/>
          </p:nvPr>
        </p:nvSpPr>
        <p:spPr>
          <a:xfrm>
            <a:off x="1526400" y="381600"/>
            <a:ext cx="9043200" cy="5086800"/>
          </a:xfrm>
        </p:spPr>
        <p:txBody>
          <a:bodyPr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526400" y="5486400"/>
            <a:ext cx="7315200" cy="565200"/>
          </a:xfrm>
        </p:spPr>
        <p:txBody>
          <a:bodyPr anchor="t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69936629"/>
      </p:ext>
    </p:extLst>
  </p:cSld>
  <p:clrMapOvr>
    <a:masterClrMapping/>
  </p:clrMapOvr>
  <p:transition spd="slow">
    <p:push dir="u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+ Kuva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/>
          <p:cNvSpPr>
            <a:spLocks noGrp="1"/>
          </p:cNvSpPr>
          <p:nvPr>
            <p:ph type="pic" sz="quarter" idx="12"/>
          </p:nvPr>
        </p:nvSpPr>
        <p:spPr>
          <a:xfrm>
            <a:off x="1526400" y="882000"/>
            <a:ext cx="9043200" cy="3888000"/>
          </a:xfrm>
        </p:spPr>
        <p:txBody>
          <a:bodyPr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526400" y="4921200"/>
            <a:ext cx="7315200" cy="565200"/>
          </a:xfrm>
        </p:spPr>
        <p:txBody>
          <a:bodyPr anchor="t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01006921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+ Teksti (ei bullets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230400" indent="0">
              <a:buFontTx/>
              <a:buNone/>
              <a:defRPr/>
            </a:lvl2pPr>
            <a:lvl3pPr marL="462600" indent="0">
              <a:buFontTx/>
              <a:buNone/>
              <a:defRPr/>
            </a:lvl3pPr>
            <a:lvl4pPr marL="693000" indent="0">
              <a:buFontTx/>
              <a:buNone/>
              <a:defRPr/>
            </a:lvl4pPr>
            <a:lvl5pPr marL="9234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9911808"/>
      </p:ext>
    </p:extLst>
  </p:cSld>
  <p:clrMapOvr>
    <a:masterClrMapping/>
  </p:clrMapOvr>
  <p:transition spd="slow">
    <p:push dir="u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kollaasi 1 (ei gr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0" y="2437200"/>
            <a:ext cx="3355200" cy="1602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3556800" y="1602000"/>
            <a:ext cx="2438400" cy="243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2640000" y="41904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>
            <p:ph type="pic" sz="quarter" idx="16"/>
          </p:nvPr>
        </p:nvSpPr>
        <p:spPr>
          <a:xfrm>
            <a:off x="6235200" y="19044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10" name="Kuvan paikkamerkki 9"/>
          <p:cNvSpPr>
            <a:spLocks noGrp="1"/>
          </p:cNvSpPr>
          <p:nvPr>
            <p:ph type="pic" sz="quarter" idx="17"/>
          </p:nvPr>
        </p:nvSpPr>
        <p:spPr>
          <a:xfrm>
            <a:off x="6201600" y="3657600"/>
            <a:ext cx="2433600" cy="243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Kuvan paikkamerkki 4"/>
          <p:cNvSpPr>
            <a:spLocks noGrp="1"/>
          </p:cNvSpPr>
          <p:nvPr>
            <p:ph type="pic" sz="quarter" idx="21"/>
          </p:nvPr>
        </p:nvSpPr>
        <p:spPr>
          <a:xfrm>
            <a:off x="8841600" y="36576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</p:spTree>
    <p:extLst>
      <p:ext uri="{BB962C8B-B14F-4D97-AF65-F5344CB8AC3E}">
        <p14:creationId xmlns:p14="http://schemas.microsoft.com/office/powerpoint/2010/main" val="3572332366"/>
      </p:ext>
    </p:extLst>
  </p:cSld>
  <p:clrMapOvr>
    <a:masterClrMapping/>
  </p:clrMapOvr>
  <p:transition spd="slow">
    <p:push dir="u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kollaasi 4kpl Gridiss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33552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33552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6105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60960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Kuvan paikkamerkki 7"/>
          <p:cNvSpPr>
            <a:spLocks noGrp="1"/>
          </p:cNvSpPr>
          <p:nvPr>
            <p:ph type="pic" sz="quarter" idx="27"/>
          </p:nvPr>
        </p:nvSpPr>
        <p:spPr>
          <a:xfrm>
            <a:off x="8841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5" name="Sisällön paikkamerkki 5"/>
          <p:cNvSpPr>
            <a:spLocks noGrp="1"/>
          </p:cNvSpPr>
          <p:nvPr>
            <p:ph sz="half" idx="28"/>
          </p:nvPr>
        </p:nvSpPr>
        <p:spPr>
          <a:xfrm>
            <a:off x="88416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2534643836"/>
      </p:ext>
    </p:extLst>
  </p:cSld>
  <p:clrMapOvr>
    <a:masterClrMapping/>
  </p:clrMapOvr>
  <p:transition spd="slow">
    <p:push dir="u"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3kpl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641600"/>
            <a:ext cx="5289600" cy="21672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2" name="Sisällön paikkamerkki 2"/>
          <p:cNvSpPr>
            <a:spLocks noGrp="1"/>
          </p:cNvSpPr>
          <p:nvPr>
            <p:ph sz="half" idx="1"/>
          </p:nvPr>
        </p:nvSpPr>
        <p:spPr>
          <a:xfrm>
            <a:off x="631627" y="3963600"/>
            <a:ext cx="5288400" cy="15228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6289253" y="1677600"/>
            <a:ext cx="5289600" cy="21672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3" name="Sisällön paikkamerkki 2"/>
          <p:cNvSpPr>
            <a:spLocks noGrp="1"/>
          </p:cNvSpPr>
          <p:nvPr>
            <p:ph sz="half" idx="27"/>
          </p:nvPr>
        </p:nvSpPr>
        <p:spPr>
          <a:xfrm>
            <a:off x="6289253" y="3954600"/>
            <a:ext cx="5288400" cy="15228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9386333"/>
      </p:ext>
    </p:extLst>
  </p:cSld>
  <p:clrMapOvr>
    <a:masterClrMapping/>
  </p:clrMapOvr>
  <p:transition spd="slow">
    <p:push dir="u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+ Ranskalai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800000"/>
            <a:ext cx="5289600" cy="3002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Sisällön paikkamerkki 2"/>
          <p:cNvSpPr>
            <a:spLocks noGrp="1"/>
          </p:cNvSpPr>
          <p:nvPr>
            <p:ph idx="1"/>
          </p:nvPr>
        </p:nvSpPr>
        <p:spPr>
          <a:xfrm>
            <a:off x="6297600" y="1800000"/>
            <a:ext cx="5284800" cy="4496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64561186"/>
      </p:ext>
    </p:extLst>
  </p:cSld>
  <p:clrMapOvr>
    <a:masterClrMapping/>
  </p:clrMapOvr>
  <p:transition spd="slow">
    <p:push dir="u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800000"/>
            <a:ext cx="5289600" cy="3002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Sisällön paikkamerkki 2"/>
          <p:cNvSpPr>
            <a:spLocks noGrp="1"/>
          </p:cNvSpPr>
          <p:nvPr>
            <p:ph idx="1"/>
          </p:nvPr>
        </p:nvSpPr>
        <p:spPr>
          <a:xfrm>
            <a:off x="6297600" y="1800000"/>
            <a:ext cx="5284800" cy="422280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lnSpc>
                <a:spcPts val="1800"/>
              </a:lnSpc>
              <a:buNone/>
              <a:defRPr/>
            </a:lvl2pPr>
            <a:lvl3pPr marL="0" indent="0">
              <a:lnSpc>
                <a:spcPts val="1800"/>
              </a:lnSpc>
              <a:buNone/>
              <a:defRPr/>
            </a:lvl3pPr>
            <a:lvl4pPr marL="0" indent="0">
              <a:lnSpc>
                <a:spcPts val="1800"/>
              </a:lnSpc>
              <a:buNone/>
              <a:defRPr/>
            </a:lvl4pPr>
            <a:lvl5pPr marL="0" indent="0">
              <a:lnSpc>
                <a:spcPts val="1800"/>
              </a:lnSpc>
              <a:buNone/>
              <a:defRPr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863259691"/>
      </p:ext>
    </p:extLst>
  </p:cSld>
  <p:clrMapOvr>
    <a:masterClrMapping/>
  </p:clrMapOvr>
  <p:transition spd="slow">
    <p:push dir="u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. + Kuva 3kpl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42672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42672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79248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79248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53762645"/>
      </p:ext>
    </p:extLst>
  </p:cSld>
  <p:clrMapOvr>
    <a:masterClrMapping/>
  </p:clrMapOvr>
  <p:transition spd="slow">
    <p:push dir="u"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. + Kuva 3kpl + Rasnkik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42672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42672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79248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79248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7" name="Sisällön paikkamerkki 2"/>
          <p:cNvSpPr>
            <a:spLocks noGrp="1"/>
          </p:cNvSpPr>
          <p:nvPr>
            <p:ph idx="1"/>
          </p:nvPr>
        </p:nvSpPr>
        <p:spPr>
          <a:xfrm>
            <a:off x="6096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8" name="Sisällön paikkamerkki 2"/>
          <p:cNvSpPr>
            <a:spLocks noGrp="1"/>
          </p:cNvSpPr>
          <p:nvPr>
            <p:ph idx="27"/>
          </p:nvPr>
        </p:nvSpPr>
        <p:spPr>
          <a:xfrm>
            <a:off x="42672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9" name="Sisällön paikkamerkki 2"/>
          <p:cNvSpPr>
            <a:spLocks noGrp="1"/>
          </p:cNvSpPr>
          <p:nvPr>
            <p:ph idx="28"/>
          </p:nvPr>
        </p:nvSpPr>
        <p:spPr>
          <a:xfrm>
            <a:off x="79248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72451102"/>
      </p:ext>
    </p:extLst>
  </p:cSld>
  <p:clrMapOvr>
    <a:masterClrMapping/>
  </p:clrMapOvr>
  <p:transition spd="slow">
    <p:push dir="u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atunnisteen paikkamerkki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192735125"/>
      </p:ext>
    </p:extLst>
  </p:cSld>
  <p:clrMapOvr>
    <a:masterClrMapping/>
  </p:clrMapOvr>
  <p:transition spd="slow">
    <p:push dir="u"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ii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7_Sitowise_logo_D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0"/>
            <a:ext cx="2880320" cy="456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811200" y="1368000"/>
            <a:ext cx="9043200" cy="1612800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 dirty="0"/>
              <a:t>Kiitos!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2400"/>
            <a:ext cx="6504000" cy="1634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27126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iito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811200" y="1368000"/>
            <a:ext cx="9043200" cy="1612800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 dirty="0"/>
              <a:t>Kiitos!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2400"/>
            <a:ext cx="6504000" cy="16344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82550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tsikko + Kaksi tekstikappaletta (ei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0" y="1677600"/>
            <a:ext cx="5385600" cy="444960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97600" y="1677600"/>
            <a:ext cx="5284800" cy="444960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</p:spTree>
    <p:extLst>
      <p:ext uri="{BB962C8B-B14F-4D97-AF65-F5344CB8AC3E}">
        <p14:creationId xmlns:p14="http://schemas.microsoft.com/office/powerpoint/2010/main" val="4060536531"/>
      </p:ext>
    </p:extLst>
  </p:cSld>
  <p:clrMapOvr>
    <a:masterClrMapping/>
  </p:clrMapOvr>
  <p:transition spd="slow">
    <p:push dir="u"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067" y="185739"/>
            <a:ext cx="10972800" cy="5762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508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604" y="6188659"/>
            <a:ext cx="3092196" cy="53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717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tsikko + kahdet ranskalai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0" y="1677600"/>
            <a:ext cx="5385600" cy="4449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97600" y="1677600"/>
            <a:ext cx="5284800" cy="4449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</p:spTree>
    <p:extLst>
      <p:ext uri="{BB962C8B-B14F-4D97-AF65-F5344CB8AC3E}">
        <p14:creationId xmlns:p14="http://schemas.microsoft.com/office/powerpoint/2010/main" val="1843946826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 alaotsiko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09600" y="428400"/>
            <a:ext cx="10320000" cy="1022400"/>
          </a:xfrm>
        </p:spPr>
        <p:txBody>
          <a:bodyPr/>
          <a:lstStyle>
            <a:lvl1pPr>
              <a:defRPr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0" y="1458000"/>
            <a:ext cx="5385600" cy="6408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2221200"/>
            <a:ext cx="5385600" cy="3952800"/>
          </a:xfrm>
        </p:spPr>
        <p:txBody>
          <a:bodyPr/>
          <a:lstStyle>
            <a:lvl1pPr marL="0" indent="0">
              <a:lnSpc>
                <a:spcPts val="1800"/>
              </a:lnSpc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297600" y="1458000"/>
            <a:ext cx="5284800" cy="6408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297600" y="2221200"/>
            <a:ext cx="5284800" cy="3952800"/>
          </a:xfrm>
        </p:spPr>
        <p:txBody>
          <a:bodyPr/>
          <a:lstStyle>
            <a:lvl1pPr marL="0" indent="0">
              <a:lnSpc>
                <a:spcPts val="1800"/>
              </a:lnSpc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Päivämäärän paikkamerkki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3" name="Dian numeron paikkamerkki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3260303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+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/>
          <p:cNvSpPr>
            <a:spLocks noGrp="1"/>
          </p:cNvSpPr>
          <p:nvPr>
            <p:ph type="pic" sz="quarter" idx="12"/>
          </p:nvPr>
        </p:nvSpPr>
        <p:spPr>
          <a:xfrm>
            <a:off x="1526400" y="381600"/>
            <a:ext cx="9043200" cy="5086800"/>
          </a:xfrm>
        </p:spPr>
        <p:txBody>
          <a:bodyPr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526400" y="5486400"/>
            <a:ext cx="7315200" cy="565200"/>
          </a:xfrm>
        </p:spPr>
        <p:txBody>
          <a:bodyPr anchor="t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39813391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+ Kuva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/>
          <p:cNvSpPr>
            <a:spLocks noGrp="1"/>
          </p:cNvSpPr>
          <p:nvPr>
            <p:ph type="pic" sz="quarter" idx="12"/>
          </p:nvPr>
        </p:nvSpPr>
        <p:spPr>
          <a:xfrm>
            <a:off x="1526400" y="882000"/>
            <a:ext cx="9043200" cy="3888000"/>
          </a:xfrm>
        </p:spPr>
        <p:txBody>
          <a:bodyPr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526400" y="4921200"/>
            <a:ext cx="7315200" cy="565200"/>
          </a:xfrm>
        </p:spPr>
        <p:txBody>
          <a:bodyPr anchor="t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9651343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kollaasi 1 (ei gr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0" y="2437200"/>
            <a:ext cx="3355200" cy="1602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3556800" y="1602000"/>
            <a:ext cx="2438400" cy="243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2640000" y="41904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>
            <p:ph type="pic" sz="quarter" idx="16"/>
          </p:nvPr>
        </p:nvSpPr>
        <p:spPr>
          <a:xfrm>
            <a:off x="6235200" y="19044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10" name="Kuvan paikkamerkki 9"/>
          <p:cNvSpPr>
            <a:spLocks noGrp="1"/>
          </p:cNvSpPr>
          <p:nvPr>
            <p:ph type="pic" sz="quarter" idx="17"/>
          </p:nvPr>
        </p:nvSpPr>
        <p:spPr>
          <a:xfrm>
            <a:off x="6201600" y="3657600"/>
            <a:ext cx="2433600" cy="243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Kuvan paikkamerkki 4"/>
          <p:cNvSpPr>
            <a:spLocks noGrp="1"/>
          </p:cNvSpPr>
          <p:nvPr>
            <p:ph type="pic" sz="quarter" idx="21"/>
          </p:nvPr>
        </p:nvSpPr>
        <p:spPr>
          <a:xfrm>
            <a:off x="8841600" y="36576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</p:spTree>
    <p:extLst>
      <p:ext uri="{BB962C8B-B14F-4D97-AF65-F5344CB8AC3E}">
        <p14:creationId xmlns:p14="http://schemas.microsoft.com/office/powerpoint/2010/main" val="3424779193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kollaasi 4kpl Gridiss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33552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33552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6105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60960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Kuvan paikkamerkki 7"/>
          <p:cNvSpPr>
            <a:spLocks noGrp="1"/>
          </p:cNvSpPr>
          <p:nvPr>
            <p:ph type="pic" sz="quarter" idx="27"/>
          </p:nvPr>
        </p:nvSpPr>
        <p:spPr>
          <a:xfrm>
            <a:off x="8841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5" name="Sisällön paikkamerkki 5"/>
          <p:cNvSpPr>
            <a:spLocks noGrp="1"/>
          </p:cNvSpPr>
          <p:nvPr>
            <p:ph sz="half" idx="28"/>
          </p:nvPr>
        </p:nvSpPr>
        <p:spPr>
          <a:xfrm>
            <a:off x="88416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57688680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3kpl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641600"/>
            <a:ext cx="5289600" cy="21672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2" name="Sisällön paikkamerkki 2"/>
          <p:cNvSpPr>
            <a:spLocks noGrp="1"/>
          </p:cNvSpPr>
          <p:nvPr>
            <p:ph sz="half" idx="1"/>
          </p:nvPr>
        </p:nvSpPr>
        <p:spPr>
          <a:xfrm>
            <a:off x="631627" y="3963600"/>
            <a:ext cx="5288400" cy="15228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6289253" y="1677600"/>
            <a:ext cx="5289600" cy="21672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3" name="Sisällön paikkamerkki 2"/>
          <p:cNvSpPr>
            <a:spLocks noGrp="1"/>
          </p:cNvSpPr>
          <p:nvPr>
            <p:ph sz="half" idx="27"/>
          </p:nvPr>
        </p:nvSpPr>
        <p:spPr>
          <a:xfrm>
            <a:off x="6289253" y="3954600"/>
            <a:ext cx="5288400" cy="15228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9701286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+ Ranskalai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800000"/>
            <a:ext cx="5289600" cy="3002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Sisällön paikkamerkki 2"/>
          <p:cNvSpPr>
            <a:spLocks noGrp="1"/>
          </p:cNvSpPr>
          <p:nvPr>
            <p:ph idx="1"/>
          </p:nvPr>
        </p:nvSpPr>
        <p:spPr>
          <a:xfrm>
            <a:off x="6297600" y="1800000"/>
            <a:ext cx="5284800" cy="4496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4283859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800000"/>
            <a:ext cx="5289600" cy="3002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Sisällön paikkamerkki 2"/>
          <p:cNvSpPr>
            <a:spLocks noGrp="1"/>
          </p:cNvSpPr>
          <p:nvPr>
            <p:ph idx="1"/>
          </p:nvPr>
        </p:nvSpPr>
        <p:spPr>
          <a:xfrm>
            <a:off x="6297600" y="1800000"/>
            <a:ext cx="5284800" cy="422280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lnSpc>
                <a:spcPts val="1800"/>
              </a:lnSpc>
              <a:buNone/>
              <a:defRPr/>
            </a:lvl2pPr>
            <a:lvl3pPr marL="0" indent="0">
              <a:lnSpc>
                <a:spcPts val="1800"/>
              </a:lnSpc>
              <a:buNone/>
              <a:defRPr/>
            </a:lvl3pPr>
            <a:lvl4pPr marL="0" indent="0">
              <a:lnSpc>
                <a:spcPts val="1800"/>
              </a:lnSpc>
              <a:buNone/>
              <a:defRPr/>
            </a:lvl4pPr>
            <a:lvl5pPr marL="0" indent="0">
              <a:lnSpc>
                <a:spcPts val="1800"/>
              </a:lnSpc>
              <a:buNone/>
              <a:defRPr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778503893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. + Kuva 3kpl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42672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42672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79248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79248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0606256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224320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. + Kuva 3kpl + Rasnkik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42672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42672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79248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79248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7" name="Sisällön paikkamerkki 2"/>
          <p:cNvSpPr>
            <a:spLocks noGrp="1"/>
          </p:cNvSpPr>
          <p:nvPr>
            <p:ph idx="1"/>
          </p:nvPr>
        </p:nvSpPr>
        <p:spPr>
          <a:xfrm>
            <a:off x="6096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8" name="Sisällön paikkamerkki 2"/>
          <p:cNvSpPr>
            <a:spLocks noGrp="1"/>
          </p:cNvSpPr>
          <p:nvPr>
            <p:ph idx="27"/>
          </p:nvPr>
        </p:nvSpPr>
        <p:spPr>
          <a:xfrm>
            <a:off x="42672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9" name="Sisällön paikkamerkki 2"/>
          <p:cNvSpPr>
            <a:spLocks noGrp="1"/>
          </p:cNvSpPr>
          <p:nvPr>
            <p:ph idx="28"/>
          </p:nvPr>
        </p:nvSpPr>
        <p:spPr>
          <a:xfrm>
            <a:off x="79248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4997736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atunnisteen paikkamerkki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</p:spTree>
    <p:extLst>
      <p:ext uri="{BB962C8B-B14F-4D97-AF65-F5344CB8AC3E}">
        <p14:creationId xmlns:p14="http://schemas.microsoft.com/office/powerpoint/2010/main" val="1214544481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ii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2017_Sitowise_logo_D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0"/>
            <a:ext cx="2880320" cy="456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811200" y="1368000"/>
            <a:ext cx="9043200" cy="1612800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 dirty="0"/>
              <a:t>Kiitos!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2400"/>
            <a:ext cx="6504000" cy="1634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9661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iito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811200" y="1368000"/>
            <a:ext cx="9043200" cy="1612800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 dirty="0"/>
              <a:t>Kiitos!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2400"/>
            <a:ext cx="6504000" cy="16344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8180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tsikko + Teksti + Kuvapal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Kuvan paikkamerkki 5"/>
          <p:cNvSpPr>
            <a:spLocks noGrp="1"/>
          </p:cNvSpPr>
          <p:nvPr>
            <p:ph type="pic" sz="quarter" idx="13"/>
          </p:nvPr>
        </p:nvSpPr>
        <p:spPr>
          <a:xfrm>
            <a:off x="0" y="1712794"/>
            <a:ext cx="2160495" cy="4118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3" t="35758" r="-82" b="-791"/>
          <a:stretch/>
        </p:blipFill>
        <p:spPr>
          <a:xfrm>
            <a:off x="9072000" y="5115600"/>
            <a:ext cx="3132000" cy="17640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566799" y="306000"/>
            <a:ext cx="8362801" cy="1144800"/>
          </a:xfrm>
        </p:spPr>
        <p:txBody>
          <a:bodyPr/>
          <a:lstStyle/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12.10.2017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>
          <a:xfrm>
            <a:off x="2566799" y="6357600"/>
            <a:ext cx="4200700" cy="349200"/>
          </a:xfrm>
        </p:spPr>
        <p:txBody>
          <a:bodyPr/>
          <a:lstStyle/>
          <a:p>
            <a:endParaRPr lang="fi-FI" dirty="0"/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Sisällön paikkamerkki 2"/>
          <p:cNvSpPr>
            <a:spLocks noGrp="1"/>
          </p:cNvSpPr>
          <p:nvPr>
            <p:ph idx="1"/>
          </p:nvPr>
        </p:nvSpPr>
        <p:spPr>
          <a:xfrm>
            <a:off x="2566798" y="1677600"/>
            <a:ext cx="9129901" cy="4449600"/>
          </a:xfrm>
        </p:spPr>
        <p:txBody>
          <a:bodyPr/>
          <a:lstStyle/>
          <a:p>
            <a:pPr lvl="0"/>
            <a:r>
              <a:rPr lang="fi-FI" dirty="0"/>
              <a:t>Muokkaa tekstin perustyylejä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1309585335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0" y="897469"/>
            <a:ext cx="10972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122" tIns="45550" rIns="91122" bIns="45550" numCol="1" anchor="t" anchorCtr="0" compatLnSpc="1">
            <a:prstTxWarp prst="textNoShape">
              <a:avLst/>
            </a:prstTxWarp>
          </a:bodyPr>
          <a:lstStyle>
            <a:lvl1pPr>
              <a:defRPr lang="fi-FI" sz="1687" noProof="0" dirty="0" smtClean="0"/>
            </a:lvl1pPr>
            <a:lvl2pPr>
              <a:defRPr lang="fi-FI" sz="1406" noProof="0" dirty="0" smtClean="0"/>
            </a:lvl2pPr>
            <a:lvl3pPr>
              <a:defRPr lang="fi-FI" sz="1125" noProof="0" dirty="0" smtClean="0"/>
            </a:lvl3pPr>
            <a:lvl4pPr>
              <a:defRPr lang="fi-FI" sz="1125" noProof="0" dirty="0" smtClean="0"/>
            </a:lvl4pPr>
            <a:lvl5pPr>
              <a:defRPr lang="en-GB" sz="1125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711515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2" y="897469"/>
            <a:ext cx="5823938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122" tIns="45550" rIns="91122" bIns="45550" numCol="1" anchor="t" anchorCtr="0" compatLnSpc="1">
            <a:prstTxWarp prst="textNoShape">
              <a:avLst/>
            </a:prstTxWarp>
          </a:bodyPr>
          <a:lstStyle>
            <a:lvl1pPr>
              <a:defRPr lang="fi-FI" sz="1687" noProof="0" dirty="0" smtClean="0"/>
            </a:lvl1pPr>
            <a:lvl2pPr>
              <a:defRPr lang="fi-FI" sz="1406" noProof="0" dirty="0" smtClean="0"/>
            </a:lvl2pPr>
            <a:lvl3pPr>
              <a:defRPr lang="fi-FI" sz="1125" noProof="0" dirty="0" smtClean="0"/>
            </a:lvl3pPr>
            <a:lvl4pPr>
              <a:defRPr lang="fi-FI" sz="1125" noProof="0" dirty="0" smtClean="0"/>
            </a:lvl4pPr>
            <a:lvl5pPr>
              <a:defRPr lang="en-GB" sz="1125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56017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0" y="897469"/>
            <a:ext cx="3731205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122" tIns="45550" rIns="91122" bIns="45550" numCol="1" anchor="t" anchorCtr="0" compatLnSpc="1">
            <a:prstTxWarp prst="textNoShape">
              <a:avLst/>
            </a:prstTxWarp>
          </a:bodyPr>
          <a:lstStyle>
            <a:lvl1pPr>
              <a:defRPr lang="fi-FI" sz="1266" noProof="0" dirty="0" smtClean="0"/>
            </a:lvl1pPr>
            <a:lvl2pPr>
              <a:defRPr lang="fi-FI" sz="984" noProof="0" dirty="0" smtClean="0"/>
            </a:lvl2pPr>
            <a:lvl3pPr>
              <a:defRPr lang="fi-FI" sz="773" noProof="0" dirty="0" smtClean="0"/>
            </a:lvl3pPr>
            <a:lvl4pPr>
              <a:defRPr lang="fi-FI" sz="773" noProof="0" dirty="0" smtClean="0"/>
            </a:lvl4pPr>
            <a:lvl5pPr>
              <a:defRPr lang="en-GB" sz="773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306779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/>
              <a:t>Muokkaa perustyyl. napsautt.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624350" y="934360"/>
            <a:ext cx="795805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122" tIns="45550" rIns="91122" bIns="45550" numCol="1" anchor="t" anchorCtr="0" compatLnSpc="1">
            <a:prstTxWarp prst="textNoShape">
              <a:avLst/>
            </a:prstTxWarp>
          </a:bodyPr>
          <a:lstStyle>
            <a:lvl1pPr>
              <a:defRPr lang="fi-FI" sz="1687" noProof="0" smtClean="0"/>
            </a:lvl1pPr>
            <a:lvl2pPr>
              <a:defRPr lang="fi-FI" sz="1406" noProof="0" smtClean="0"/>
            </a:lvl2pPr>
            <a:lvl3pPr>
              <a:defRPr lang="fi-FI" sz="1125" noProof="0" smtClean="0"/>
            </a:lvl3pPr>
            <a:lvl4pPr>
              <a:defRPr lang="fi-FI" sz="1125" noProof="0" smtClean="0"/>
            </a:lvl4pPr>
            <a:lvl5pPr>
              <a:defRPr lang="en-GB" sz="1125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145962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165601" y="897469"/>
            <a:ext cx="7416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122" tIns="45550" rIns="91122" bIns="45550" numCol="1" anchor="t" anchorCtr="0" compatLnSpc="1">
            <a:prstTxWarp prst="textNoShape">
              <a:avLst/>
            </a:prstTxWarp>
          </a:bodyPr>
          <a:lstStyle>
            <a:lvl1pPr>
              <a:defRPr lang="fi-FI" smtClean="0"/>
            </a:lvl1pPr>
            <a:lvl2pPr>
              <a:defRPr lang="fi-FI" smtClean="0"/>
            </a:lvl2pPr>
            <a:lvl3pPr>
              <a:defRPr lang="fi-FI" smtClean="0"/>
            </a:lvl3pPr>
            <a:lvl4pPr>
              <a:defRPr lang="fi-FI" smtClean="0"/>
            </a:lvl4pPr>
            <a:lvl5pPr>
              <a:defRPr lang="fi-FI" dirty="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Suorakulmio 3"/>
          <p:cNvSpPr/>
          <p:nvPr userDrawn="1"/>
        </p:nvSpPr>
        <p:spPr>
          <a:xfrm>
            <a:off x="1" y="-1"/>
            <a:ext cx="5016403" cy="7810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070" tIns="32027" rIns="64070" bIns="32027" rtlCol="0" anchor="ctr"/>
          <a:lstStyle/>
          <a:p>
            <a:pPr defTabSz="409176"/>
            <a:endParaRPr lang="fi-FI" sz="358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0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23655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963084" y="3052679"/>
            <a:ext cx="10363200" cy="1362075"/>
          </a:xfrm>
        </p:spPr>
        <p:txBody>
          <a:bodyPr anchor="b"/>
          <a:lstStyle>
            <a:lvl1pPr algn="l">
              <a:defRPr sz="4008" b="1" cap="all"/>
            </a:lvl1pPr>
          </a:lstStyle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963084" y="4409783"/>
            <a:ext cx="10363200" cy="1500187"/>
          </a:xfrm>
        </p:spPr>
        <p:txBody>
          <a:bodyPr anchor="t"/>
          <a:lstStyle>
            <a:lvl1pPr marL="0" indent="0" algn="l">
              <a:buNone/>
              <a:defRPr sz="1969" b="0">
                <a:solidFill>
                  <a:schemeClr val="tx1">
                    <a:tint val="75000"/>
                  </a:schemeClr>
                </a:solidFill>
              </a:defRPr>
            </a:lvl1pPr>
            <a:lvl2pPr marL="455546" indent="0">
              <a:buNone/>
              <a:defRPr sz="1828">
                <a:solidFill>
                  <a:schemeClr val="tx1">
                    <a:tint val="75000"/>
                  </a:schemeClr>
                </a:solidFill>
              </a:defRPr>
            </a:lvl2pPr>
            <a:lvl3pPr marL="911124" indent="0">
              <a:buNone/>
              <a:defRPr sz="1617">
                <a:solidFill>
                  <a:schemeClr val="tx1">
                    <a:tint val="75000"/>
                  </a:schemeClr>
                </a:solidFill>
              </a:defRPr>
            </a:lvl3pPr>
            <a:lvl4pPr marL="1366700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4pPr>
            <a:lvl5pPr marL="1822259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5pPr>
            <a:lvl6pPr marL="2277832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6pPr>
            <a:lvl7pPr marL="2733395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7pPr>
            <a:lvl8pPr marL="3188954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8pPr>
            <a:lvl9pPr marL="3644511" indent="0">
              <a:buNone/>
              <a:defRPr sz="14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uorakulmio 3"/>
          <p:cNvSpPr/>
          <p:nvPr userDrawn="1"/>
        </p:nvSpPr>
        <p:spPr>
          <a:xfrm>
            <a:off x="492880" y="593685"/>
            <a:ext cx="11341260" cy="506306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4070" tIns="32027" rIns="64070" bIns="32027" rtlCol="0" anchor="ctr"/>
          <a:lstStyle/>
          <a:p>
            <a:pPr defTabSz="409176"/>
            <a:endParaRPr lang="en-GB" sz="1266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6020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1" y="897469"/>
            <a:ext cx="5384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122" tIns="45550" rIns="91122" bIns="45550" numCol="1" anchor="t" anchorCtr="0" compatLnSpc="1">
            <a:prstTxWarp prst="textNoShape">
              <a:avLst/>
            </a:prstTxWarp>
          </a:bodyPr>
          <a:lstStyle>
            <a:lvl1pPr>
              <a:defRPr lang="fi-FI" sz="1687" dirty="0" smtClean="0"/>
            </a:lvl1pPr>
            <a:lvl2pPr>
              <a:defRPr lang="fi-FI" sz="1406" dirty="0" smtClean="0"/>
            </a:lvl2pPr>
            <a:lvl3pPr>
              <a:defRPr lang="fi-FI" sz="1125" dirty="0" smtClean="0"/>
            </a:lvl3pPr>
            <a:lvl4pPr>
              <a:defRPr lang="fi-FI" sz="1125" dirty="0" smtClean="0"/>
            </a:lvl4pPr>
            <a:lvl5pPr>
              <a:defRPr lang="fi-FI" sz="1125" dirty="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197600" y="897469"/>
            <a:ext cx="5384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122" tIns="45550" rIns="91122" bIns="45550" numCol="1" anchor="t" anchorCtr="0" compatLnSpc="1">
            <a:prstTxWarp prst="textNoShape">
              <a:avLst/>
            </a:prstTxWarp>
          </a:bodyPr>
          <a:lstStyle>
            <a:lvl1pPr>
              <a:defRPr lang="fi-FI" sz="1687" smtClean="0"/>
            </a:lvl1pPr>
            <a:lvl2pPr>
              <a:defRPr lang="fi-FI" sz="1406" smtClean="0"/>
            </a:lvl2pPr>
            <a:lvl3pPr>
              <a:defRPr lang="fi-FI" sz="1125" smtClean="0"/>
            </a:lvl3pPr>
            <a:lvl4pPr>
              <a:defRPr lang="fi-FI" sz="1125" smtClean="0"/>
            </a:lvl4pPr>
            <a:lvl5pPr>
              <a:defRPr lang="fi-FI" sz="1125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19237692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1" y="897469"/>
            <a:ext cx="5386917" cy="506306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455546" indent="0">
              <a:buNone/>
              <a:defRPr sz="1969" b="1"/>
            </a:lvl2pPr>
            <a:lvl3pPr marL="911124" indent="0">
              <a:buNone/>
              <a:defRPr sz="1828" b="1"/>
            </a:lvl3pPr>
            <a:lvl4pPr marL="1366700" indent="0">
              <a:buNone/>
              <a:defRPr sz="1617" b="1"/>
            </a:lvl4pPr>
            <a:lvl5pPr marL="1822259" indent="0">
              <a:buNone/>
              <a:defRPr sz="1617" b="1"/>
            </a:lvl5pPr>
            <a:lvl6pPr marL="2277832" indent="0">
              <a:buNone/>
              <a:defRPr sz="1617" b="1"/>
            </a:lvl6pPr>
            <a:lvl7pPr marL="2733395" indent="0">
              <a:buNone/>
              <a:defRPr sz="1617" b="1"/>
            </a:lvl7pPr>
            <a:lvl8pPr marL="3188954" indent="0">
              <a:buNone/>
              <a:defRPr sz="1617" b="1"/>
            </a:lvl8pPr>
            <a:lvl9pPr marL="3644511" indent="0">
              <a:buNone/>
              <a:defRPr sz="1617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1" y="1403775"/>
            <a:ext cx="5386917" cy="47223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122" tIns="45550" rIns="91122" bIns="45550" numCol="1" anchor="t" anchorCtr="0" compatLnSpc="1">
            <a:prstTxWarp prst="textNoShape">
              <a:avLst/>
            </a:prstTxWarp>
          </a:bodyPr>
          <a:lstStyle>
            <a:lvl1pPr>
              <a:defRPr lang="fi-FI" sz="1687" smtClean="0"/>
            </a:lvl1pPr>
            <a:lvl2pPr>
              <a:defRPr lang="fi-FI" sz="1406" smtClean="0"/>
            </a:lvl2pPr>
            <a:lvl3pPr>
              <a:defRPr lang="fi-FI" sz="1125" smtClean="0"/>
            </a:lvl3pPr>
            <a:lvl4pPr>
              <a:defRPr lang="fi-FI" sz="1125" smtClean="0"/>
            </a:lvl4pPr>
            <a:lvl5pPr>
              <a:defRPr lang="fi-FI" sz="1125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193369" y="897469"/>
            <a:ext cx="5389033" cy="506306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455546" indent="0">
              <a:buNone/>
              <a:defRPr sz="1969" b="1"/>
            </a:lvl2pPr>
            <a:lvl3pPr marL="911124" indent="0">
              <a:buNone/>
              <a:defRPr sz="1828" b="1"/>
            </a:lvl3pPr>
            <a:lvl4pPr marL="1366700" indent="0">
              <a:buNone/>
              <a:defRPr sz="1617" b="1"/>
            </a:lvl4pPr>
            <a:lvl5pPr marL="1822259" indent="0">
              <a:buNone/>
              <a:defRPr sz="1617" b="1"/>
            </a:lvl5pPr>
            <a:lvl6pPr marL="2277832" indent="0">
              <a:buNone/>
              <a:defRPr sz="1617" b="1"/>
            </a:lvl6pPr>
            <a:lvl7pPr marL="2733395" indent="0">
              <a:buNone/>
              <a:defRPr sz="1617" b="1"/>
            </a:lvl7pPr>
            <a:lvl8pPr marL="3188954" indent="0">
              <a:buNone/>
              <a:defRPr sz="1617" b="1"/>
            </a:lvl8pPr>
            <a:lvl9pPr marL="3644511" indent="0">
              <a:buNone/>
              <a:defRPr sz="1617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193369" y="1403775"/>
            <a:ext cx="5389033" cy="47223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122" tIns="45550" rIns="91122" bIns="45550" numCol="1" anchor="t" anchorCtr="0" compatLnSpc="1">
            <a:prstTxWarp prst="textNoShape">
              <a:avLst/>
            </a:prstTxWarp>
          </a:bodyPr>
          <a:lstStyle>
            <a:lvl1pPr>
              <a:defRPr lang="fi-FI" sz="1687" smtClean="0"/>
            </a:lvl1pPr>
            <a:lvl2pPr>
              <a:defRPr lang="fi-FI" sz="1406" smtClean="0"/>
            </a:lvl2pPr>
            <a:lvl3pPr>
              <a:defRPr lang="fi-FI" sz="1125" smtClean="0"/>
            </a:lvl3pPr>
            <a:lvl4pPr>
              <a:defRPr lang="fi-FI" sz="1125" smtClean="0"/>
            </a:lvl4pPr>
            <a:lvl5pPr>
              <a:defRPr lang="fi-FI" sz="1125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19949095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</p:spTree>
    <p:extLst>
      <p:ext uri="{BB962C8B-B14F-4D97-AF65-F5344CB8AC3E}">
        <p14:creationId xmlns:p14="http://schemas.microsoft.com/office/powerpoint/2010/main" val="25634110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9391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357865" y="830899"/>
            <a:ext cx="5693649" cy="4973450"/>
          </a:xfrm>
        </p:spPr>
        <p:txBody>
          <a:bodyPr>
            <a:normAutofit/>
          </a:bodyPr>
          <a:lstStyle>
            <a:lvl1pPr marL="0" indent="0">
              <a:spcBef>
                <a:spcPts val="844"/>
              </a:spcBef>
              <a:spcAft>
                <a:spcPts val="422"/>
              </a:spcAft>
              <a:buNone/>
              <a:defRPr sz="1687"/>
            </a:lvl1pPr>
            <a:lvl2pPr marL="254694" indent="-245778">
              <a:spcBef>
                <a:spcPts val="0"/>
              </a:spcBef>
              <a:spcAft>
                <a:spcPts val="0"/>
              </a:spcAft>
              <a:buSzPct val="75000"/>
              <a:defRPr sz="1406"/>
            </a:lvl2pPr>
            <a:lvl3pPr>
              <a:buSzPct val="75000"/>
              <a:defRPr sz="1266"/>
            </a:lvl3pPr>
            <a:lvl4pPr>
              <a:buSzPct val="75000"/>
              <a:defRPr sz="1125"/>
            </a:lvl4pPr>
            <a:lvl5pPr>
              <a:buSzPct val="75000"/>
              <a:defRPr sz="1125"/>
            </a:lvl5pPr>
            <a:lvl6pPr>
              <a:defRPr sz="1828"/>
            </a:lvl6pPr>
            <a:lvl7pPr>
              <a:defRPr sz="1828"/>
            </a:lvl7pPr>
            <a:lvl8pPr>
              <a:defRPr sz="1828"/>
            </a:lvl8pPr>
            <a:lvl9pPr>
              <a:defRPr sz="1828"/>
            </a:lvl9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5" name="Sisällön paikkamerkki 2"/>
          <p:cNvSpPr>
            <a:spLocks noGrp="1"/>
          </p:cNvSpPr>
          <p:nvPr>
            <p:ph sz="half" idx="10"/>
          </p:nvPr>
        </p:nvSpPr>
        <p:spPr>
          <a:xfrm>
            <a:off x="6207997" y="830899"/>
            <a:ext cx="5693649" cy="4973450"/>
          </a:xfrm>
        </p:spPr>
        <p:txBody>
          <a:bodyPr>
            <a:normAutofit/>
          </a:bodyPr>
          <a:lstStyle>
            <a:lvl1pPr marL="0" indent="0">
              <a:spcBef>
                <a:spcPts val="844"/>
              </a:spcBef>
              <a:spcAft>
                <a:spcPts val="422"/>
              </a:spcAft>
              <a:buNone/>
              <a:defRPr sz="1687"/>
            </a:lvl1pPr>
            <a:lvl2pPr marL="254694" indent="-245778">
              <a:spcBef>
                <a:spcPts val="0"/>
              </a:spcBef>
              <a:spcAft>
                <a:spcPts val="0"/>
              </a:spcAft>
              <a:buSzPct val="75000"/>
              <a:defRPr sz="1406"/>
            </a:lvl2pPr>
            <a:lvl3pPr>
              <a:buSzPct val="75000"/>
              <a:defRPr sz="1266"/>
            </a:lvl3pPr>
            <a:lvl4pPr>
              <a:buSzPct val="75000"/>
              <a:defRPr sz="1125"/>
            </a:lvl4pPr>
            <a:lvl5pPr>
              <a:buSzPct val="75000"/>
              <a:defRPr sz="1125"/>
            </a:lvl5pPr>
            <a:lvl6pPr>
              <a:defRPr sz="1828"/>
            </a:lvl6pPr>
            <a:lvl7pPr>
              <a:defRPr sz="1828"/>
            </a:lvl7pPr>
            <a:lvl8pPr>
              <a:defRPr sz="1828"/>
            </a:lvl8pPr>
            <a:lvl9pPr>
              <a:defRPr sz="1828"/>
            </a:lvl9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6" name="Otsikko 1"/>
          <p:cNvSpPr>
            <a:spLocks noGrp="1"/>
          </p:cNvSpPr>
          <p:nvPr>
            <p:ph type="title"/>
          </p:nvPr>
        </p:nvSpPr>
        <p:spPr>
          <a:xfrm>
            <a:off x="609600" y="230188"/>
            <a:ext cx="10972800" cy="550862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</p:spTree>
    <p:extLst>
      <p:ext uri="{BB962C8B-B14F-4D97-AF65-F5344CB8AC3E}">
        <p14:creationId xmlns:p14="http://schemas.microsoft.com/office/powerpoint/2010/main" val="533977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80560" y="1714488"/>
            <a:ext cx="10454227" cy="4306900"/>
          </a:xfrm>
          <a:prstGeom prst="rect">
            <a:avLst/>
          </a:prstGeom>
        </p:spPr>
        <p:txBody>
          <a:bodyPr/>
          <a:lstStyle>
            <a:lvl1pPr>
              <a:defRPr sz="1828" baseline="0"/>
            </a:lvl1pPr>
            <a:lvl2pPr>
              <a:buClrTx/>
              <a:defRPr sz="1617" baseline="0"/>
            </a:lvl2pPr>
            <a:lvl3pPr>
              <a:buClrTx/>
              <a:defRPr sz="1617" baseline="0"/>
            </a:lvl3pPr>
            <a:lvl4pPr>
              <a:buClrTx/>
              <a:defRPr sz="1617" baseline="0"/>
            </a:lvl4pPr>
            <a:lvl5pPr>
              <a:buClrTx/>
              <a:defRPr sz="1617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Tekstin paikkamerkki 7"/>
          <p:cNvSpPr>
            <a:spLocks noGrp="1"/>
          </p:cNvSpPr>
          <p:nvPr>
            <p:ph type="body" sz="quarter" idx="10"/>
          </p:nvPr>
        </p:nvSpPr>
        <p:spPr>
          <a:xfrm>
            <a:off x="857214" y="214313"/>
            <a:ext cx="10096570" cy="285729"/>
          </a:xfrm>
          <a:prstGeom prst="rect">
            <a:avLst/>
          </a:prstGeom>
        </p:spPr>
        <p:txBody>
          <a:bodyPr/>
          <a:lstStyle>
            <a:lvl1pPr>
              <a:buNone/>
              <a:defRPr sz="1125" cap="all" baseline="0">
                <a:latin typeface="Arial" pitchFamily="34" charset="0"/>
              </a:defRPr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6" name="Otsikko 1"/>
          <p:cNvSpPr>
            <a:spLocks noGrp="1"/>
          </p:cNvSpPr>
          <p:nvPr>
            <p:ph type="title"/>
          </p:nvPr>
        </p:nvSpPr>
        <p:spPr>
          <a:xfrm>
            <a:off x="857214" y="642918"/>
            <a:ext cx="10477573" cy="928694"/>
          </a:xfrm>
          <a:prstGeom prst="rect">
            <a:avLst/>
          </a:prstGeom>
        </p:spPr>
        <p:txBody>
          <a:bodyPr/>
          <a:lstStyle>
            <a:lvl1pPr>
              <a:defRPr sz="2601" b="1" i="0" spc="0" baseline="0">
                <a:latin typeface="Arial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637084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0" y="897469"/>
            <a:ext cx="10972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fi-FI" sz="1687" noProof="0" dirty="0" smtClean="0"/>
            </a:lvl1pPr>
            <a:lvl2pPr>
              <a:defRPr lang="fi-FI" sz="1406" noProof="0" dirty="0" smtClean="0"/>
            </a:lvl2pPr>
            <a:lvl3pPr>
              <a:defRPr lang="fi-FI" sz="1125" noProof="0" dirty="0" smtClean="0"/>
            </a:lvl3pPr>
            <a:lvl4pPr>
              <a:defRPr lang="fi-FI" sz="1125" noProof="0" dirty="0" smtClean="0"/>
            </a:lvl4pPr>
            <a:lvl5pPr>
              <a:defRPr lang="en-GB" sz="1125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256166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0" y="897469"/>
            <a:ext cx="5823938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fi-FI" sz="1687" noProof="0" dirty="0" smtClean="0"/>
            </a:lvl1pPr>
            <a:lvl2pPr>
              <a:defRPr lang="fi-FI" sz="1406" noProof="0" dirty="0" smtClean="0"/>
            </a:lvl2pPr>
            <a:lvl3pPr>
              <a:defRPr lang="fi-FI" sz="1125" noProof="0" dirty="0" smtClean="0"/>
            </a:lvl3pPr>
            <a:lvl4pPr>
              <a:defRPr lang="fi-FI" sz="1125" noProof="0" dirty="0" smtClean="0"/>
            </a:lvl4pPr>
            <a:lvl5pPr>
              <a:defRPr lang="en-GB" sz="1125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63196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0" y="897469"/>
            <a:ext cx="3731205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fi-FI" sz="1266" noProof="0" dirty="0" smtClean="0"/>
            </a:lvl1pPr>
            <a:lvl2pPr>
              <a:defRPr lang="fi-FI" sz="984" noProof="0" dirty="0" smtClean="0"/>
            </a:lvl2pPr>
            <a:lvl3pPr>
              <a:defRPr lang="fi-FI" sz="773" noProof="0" dirty="0" smtClean="0"/>
            </a:lvl3pPr>
            <a:lvl4pPr>
              <a:defRPr lang="fi-FI" sz="773" noProof="0" dirty="0" smtClean="0"/>
            </a:lvl4pPr>
            <a:lvl5pPr>
              <a:defRPr lang="en-GB" sz="773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0862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829068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/>
              <a:t>Muokkaa perustyyl. napsautt.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624350" y="934359"/>
            <a:ext cx="795805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fi-FI" sz="1687" noProof="0" smtClean="0"/>
            </a:lvl1pPr>
            <a:lvl2pPr>
              <a:defRPr lang="fi-FI" sz="1406" noProof="0" smtClean="0"/>
            </a:lvl2pPr>
            <a:lvl3pPr>
              <a:defRPr lang="fi-FI" sz="1125" noProof="0" smtClean="0"/>
            </a:lvl3pPr>
            <a:lvl4pPr>
              <a:defRPr lang="fi-FI" sz="1125" noProof="0" smtClean="0"/>
            </a:lvl4pPr>
            <a:lvl5pPr>
              <a:defRPr lang="en-GB" sz="1125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65546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165601" y="897469"/>
            <a:ext cx="7416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fi-FI" smtClean="0"/>
            </a:lvl1pPr>
            <a:lvl2pPr>
              <a:defRPr lang="fi-FI" smtClean="0"/>
            </a:lvl2pPr>
            <a:lvl3pPr>
              <a:defRPr lang="fi-FI" smtClean="0"/>
            </a:lvl3pPr>
            <a:lvl4pPr>
              <a:defRPr lang="fi-FI" smtClean="0"/>
            </a:lvl4pPr>
            <a:lvl5pPr>
              <a:defRPr lang="fi-FI" dirty="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Suorakulmio 3"/>
          <p:cNvSpPr/>
          <p:nvPr userDrawn="1"/>
        </p:nvSpPr>
        <p:spPr>
          <a:xfrm>
            <a:off x="1" y="-1"/>
            <a:ext cx="5016403" cy="7810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3600"/>
          </a:p>
        </p:txBody>
      </p:sp>
    </p:spTree>
    <p:extLst>
      <p:ext uri="{BB962C8B-B14F-4D97-AF65-F5344CB8AC3E}">
        <p14:creationId xmlns:p14="http://schemas.microsoft.com/office/powerpoint/2010/main" val="20638229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963084" y="3052610"/>
            <a:ext cx="10363200" cy="1362075"/>
          </a:xfrm>
        </p:spPr>
        <p:txBody>
          <a:bodyPr anchor="b"/>
          <a:lstStyle>
            <a:lvl1pPr algn="l">
              <a:defRPr sz="4000" b="1" cap="all"/>
            </a:lvl1pPr>
          </a:lstStyle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963084" y="4409714"/>
            <a:ext cx="10363200" cy="1500187"/>
          </a:xfrm>
        </p:spPr>
        <p:txBody>
          <a:bodyPr anchor="t"/>
          <a:lstStyle>
            <a:lvl1pPr marL="0" indent="0" algn="l">
              <a:buNone/>
              <a:defRPr sz="1969" b="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uorakulmio 3"/>
          <p:cNvSpPr/>
          <p:nvPr userDrawn="1"/>
        </p:nvSpPr>
        <p:spPr>
          <a:xfrm>
            <a:off x="492878" y="593685"/>
            <a:ext cx="11341260" cy="506306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266"/>
          </a:p>
        </p:txBody>
      </p:sp>
    </p:spTree>
    <p:extLst>
      <p:ext uri="{BB962C8B-B14F-4D97-AF65-F5344CB8AC3E}">
        <p14:creationId xmlns:p14="http://schemas.microsoft.com/office/powerpoint/2010/main" val="3104937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1" y="897469"/>
            <a:ext cx="5384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fi-FI" sz="1687" dirty="0" smtClean="0"/>
            </a:lvl1pPr>
            <a:lvl2pPr>
              <a:defRPr lang="fi-FI" sz="1406" dirty="0" smtClean="0"/>
            </a:lvl2pPr>
            <a:lvl3pPr>
              <a:defRPr lang="fi-FI" sz="1125" dirty="0" smtClean="0"/>
            </a:lvl3pPr>
            <a:lvl4pPr>
              <a:defRPr lang="fi-FI" sz="1125" dirty="0" smtClean="0"/>
            </a:lvl4pPr>
            <a:lvl5pPr>
              <a:defRPr lang="fi-FI" sz="1125" dirty="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197600" y="897469"/>
            <a:ext cx="5384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fi-FI" sz="1687" smtClean="0"/>
            </a:lvl1pPr>
            <a:lvl2pPr>
              <a:defRPr lang="fi-FI" sz="1406" smtClean="0"/>
            </a:lvl2pPr>
            <a:lvl3pPr>
              <a:defRPr lang="fi-FI" sz="1125" smtClean="0"/>
            </a:lvl3pPr>
            <a:lvl4pPr>
              <a:defRPr lang="fi-FI" sz="1125" smtClean="0"/>
            </a:lvl4pPr>
            <a:lvl5pPr>
              <a:defRPr lang="fi-FI" sz="1125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3379282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1" y="897469"/>
            <a:ext cx="5386917" cy="506306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1" y="1403775"/>
            <a:ext cx="5386917" cy="47223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fi-FI" sz="1687" smtClean="0"/>
            </a:lvl1pPr>
            <a:lvl2pPr>
              <a:defRPr lang="fi-FI" sz="1406" smtClean="0"/>
            </a:lvl2pPr>
            <a:lvl3pPr>
              <a:defRPr lang="fi-FI" sz="1125" smtClean="0"/>
            </a:lvl3pPr>
            <a:lvl4pPr>
              <a:defRPr lang="fi-FI" sz="1125" smtClean="0"/>
            </a:lvl4pPr>
            <a:lvl5pPr>
              <a:defRPr lang="fi-FI" sz="1125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193368" y="897469"/>
            <a:ext cx="5389033" cy="506306"/>
          </a:xfrm>
        </p:spPr>
        <p:txBody>
          <a:bodyPr anchor="b"/>
          <a:lstStyle>
            <a:lvl1pPr marL="0" indent="0">
              <a:buNone/>
              <a:defRPr sz="1687" b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193368" y="1403775"/>
            <a:ext cx="5389033" cy="47223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fi-FI" sz="1687" smtClean="0"/>
            </a:lvl1pPr>
            <a:lvl2pPr>
              <a:defRPr lang="fi-FI" sz="1406" smtClean="0"/>
            </a:lvl2pPr>
            <a:lvl3pPr>
              <a:defRPr lang="fi-FI" sz="1125" smtClean="0"/>
            </a:lvl3pPr>
            <a:lvl4pPr>
              <a:defRPr lang="fi-FI" sz="1125" smtClean="0"/>
            </a:lvl4pPr>
            <a:lvl5pPr>
              <a:defRPr lang="fi-FI" sz="1125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42013906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</p:spTree>
    <p:extLst>
      <p:ext uri="{BB962C8B-B14F-4D97-AF65-F5344CB8AC3E}">
        <p14:creationId xmlns:p14="http://schemas.microsoft.com/office/powerpoint/2010/main" val="309687967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5511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357865" y="830899"/>
            <a:ext cx="5693649" cy="4973450"/>
          </a:xfrm>
        </p:spPr>
        <p:txBody>
          <a:bodyPr>
            <a:normAutofit/>
          </a:bodyPr>
          <a:lstStyle>
            <a:lvl1pPr marL="0" indent="0">
              <a:spcBef>
                <a:spcPts val="844"/>
              </a:spcBef>
              <a:spcAft>
                <a:spcPts val="422"/>
              </a:spcAft>
              <a:buNone/>
              <a:defRPr sz="1700"/>
            </a:lvl1pPr>
            <a:lvl2pPr marL="255591" indent="-246662">
              <a:spcBef>
                <a:spcPts val="0"/>
              </a:spcBef>
              <a:spcAft>
                <a:spcPts val="0"/>
              </a:spcAft>
              <a:buSzPct val="75000"/>
              <a:defRPr sz="1400"/>
            </a:lvl2pPr>
            <a:lvl3pPr>
              <a:buSzPct val="75000"/>
              <a:defRPr sz="1300"/>
            </a:lvl3pPr>
            <a:lvl4pPr>
              <a:buSzPct val="75000"/>
              <a:defRPr sz="1100"/>
            </a:lvl4pPr>
            <a:lvl5pPr>
              <a:buSzPct val="75000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5" name="Sisällön paikkamerkki 2"/>
          <p:cNvSpPr>
            <a:spLocks noGrp="1"/>
          </p:cNvSpPr>
          <p:nvPr>
            <p:ph sz="half" idx="10"/>
          </p:nvPr>
        </p:nvSpPr>
        <p:spPr>
          <a:xfrm>
            <a:off x="6207997" y="830899"/>
            <a:ext cx="5693649" cy="4973450"/>
          </a:xfrm>
        </p:spPr>
        <p:txBody>
          <a:bodyPr>
            <a:normAutofit/>
          </a:bodyPr>
          <a:lstStyle>
            <a:lvl1pPr marL="0" indent="0">
              <a:spcBef>
                <a:spcPts val="844"/>
              </a:spcBef>
              <a:spcAft>
                <a:spcPts val="422"/>
              </a:spcAft>
              <a:buNone/>
              <a:defRPr sz="1700"/>
            </a:lvl1pPr>
            <a:lvl2pPr marL="255591" indent="-246662">
              <a:spcBef>
                <a:spcPts val="0"/>
              </a:spcBef>
              <a:spcAft>
                <a:spcPts val="0"/>
              </a:spcAft>
              <a:buSzPct val="75000"/>
              <a:defRPr sz="1400"/>
            </a:lvl2pPr>
            <a:lvl3pPr>
              <a:buSzPct val="75000"/>
              <a:defRPr sz="1300"/>
            </a:lvl3pPr>
            <a:lvl4pPr>
              <a:buSzPct val="75000"/>
              <a:defRPr sz="1100"/>
            </a:lvl4pPr>
            <a:lvl5pPr>
              <a:buSzPct val="75000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6" name="Otsikko 1"/>
          <p:cNvSpPr>
            <a:spLocks noGrp="1"/>
          </p:cNvSpPr>
          <p:nvPr>
            <p:ph type="title"/>
          </p:nvPr>
        </p:nvSpPr>
        <p:spPr>
          <a:xfrm>
            <a:off x="609600" y="230188"/>
            <a:ext cx="10972800" cy="550862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</p:spTree>
    <p:extLst>
      <p:ext uri="{BB962C8B-B14F-4D97-AF65-F5344CB8AC3E}">
        <p14:creationId xmlns:p14="http://schemas.microsoft.com/office/powerpoint/2010/main" val="10986763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0" y="897469"/>
            <a:ext cx="10972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t" anchorCtr="0" compatLnSpc="1">
            <a:prstTxWarp prst="textNoShape">
              <a:avLst/>
            </a:prstTxWarp>
          </a:bodyPr>
          <a:lstStyle>
            <a:lvl1pPr>
              <a:defRPr lang="fi-FI" sz="1700" noProof="0" dirty="0" smtClean="0"/>
            </a:lvl1pPr>
            <a:lvl2pPr>
              <a:defRPr lang="fi-FI" sz="1400" noProof="0" dirty="0" smtClean="0"/>
            </a:lvl2pPr>
            <a:lvl3pPr>
              <a:defRPr lang="fi-FI" sz="1100" noProof="0" dirty="0" smtClean="0"/>
            </a:lvl3pPr>
            <a:lvl4pPr>
              <a:defRPr lang="fi-FI" sz="1100" noProof="0" dirty="0" smtClean="0"/>
            </a:lvl4pPr>
            <a:lvl5pPr>
              <a:defRPr lang="en-GB" sz="1100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663765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2" y="897469"/>
            <a:ext cx="5823938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t" anchorCtr="0" compatLnSpc="1">
            <a:prstTxWarp prst="textNoShape">
              <a:avLst/>
            </a:prstTxWarp>
          </a:bodyPr>
          <a:lstStyle>
            <a:lvl1pPr>
              <a:defRPr lang="fi-FI" sz="1700" noProof="0" dirty="0" smtClean="0"/>
            </a:lvl1pPr>
            <a:lvl2pPr>
              <a:defRPr lang="fi-FI" sz="1400" noProof="0" dirty="0" smtClean="0"/>
            </a:lvl2pPr>
            <a:lvl3pPr>
              <a:defRPr lang="fi-FI" sz="1100" noProof="0" dirty="0" smtClean="0"/>
            </a:lvl3pPr>
            <a:lvl4pPr>
              <a:defRPr lang="fi-FI" sz="1100" noProof="0" dirty="0" smtClean="0"/>
            </a:lvl4pPr>
            <a:lvl5pPr>
              <a:defRPr lang="en-GB" sz="1100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71739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024594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09600" y="897469"/>
            <a:ext cx="3731205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t" anchorCtr="0" compatLnSpc="1">
            <a:prstTxWarp prst="textNoShape">
              <a:avLst/>
            </a:prstTxWarp>
          </a:bodyPr>
          <a:lstStyle>
            <a:lvl1pPr>
              <a:defRPr lang="fi-FI" sz="1300" noProof="0" dirty="0" smtClean="0"/>
            </a:lvl1pPr>
            <a:lvl2pPr>
              <a:defRPr lang="fi-FI" sz="1000" noProof="0" dirty="0" smtClean="0"/>
            </a:lvl2pPr>
            <a:lvl3pPr>
              <a:defRPr lang="fi-FI" sz="800" noProof="0" dirty="0" smtClean="0"/>
            </a:lvl3pPr>
            <a:lvl4pPr>
              <a:defRPr lang="fi-FI" sz="800" noProof="0" dirty="0" smtClean="0"/>
            </a:lvl4pPr>
            <a:lvl5pPr>
              <a:defRPr lang="en-GB" sz="800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3982441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noProof="0"/>
              <a:t>Muokkaa perustyyl. napsautt.</a:t>
            </a:r>
            <a:endParaRPr lang="en-GB" noProof="0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624350" y="934360"/>
            <a:ext cx="795805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t" anchorCtr="0" compatLnSpc="1">
            <a:prstTxWarp prst="textNoShape">
              <a:avLst/>
            </a:prstTxWarp>
          </a:bodyPr>
          <a:lstStyle>
            <a:lvl1pPr>
              <a:defRPr lang="fi-FI" sz="1700" noProof="0" smtClean="0"/>
            </a:lvl1pPr>
            <a:lvl2pPr>
              <a:defRPr lang="fi-FI" sz="1400" noProof="0" smtClean="0"/>
            </a:lvl2pPr>
            <a:lvl3pPr>
              <a:defRPr lang="fi-FI" sz="1100" noProof="0" smtClean="0"/>
            </a:lvl3pPr>
            <a:lvl4pPr>
              <a:defRPr lang="fi-FI" sz="1100" noProof="0" smtClean="0"/>
            </a:lvl4pPr>
            <a:lvl5pPr>
              <a:defRPr lang="en-GB" sz="1100" noProof="0" dirty="0"/>
            </a:lvl5pPr>
          </a:lstStyle>
          <a:p>
            <a:pPr lvl="0"/>
            <a:r>
              <a:rPr lang="fi-FI" noProof="0" dirty="0"/>
              <a:t>Muokkaa tekstin perustyylejä napsauttamalla</a:t>
            </a:r>
          </a:p>
          <a:p>
            <a:pPr lvl="1"/>
            <a:r>
              <a:rPr lang="fi-FI" noProof="0" dirty="0"/>
              <a:t>toinen taso</a:t>
            </a:r>
          </a:p>
          <a:p>
            <a:pPr lvl="2"/>
            <a:r>
              <a:rPr lang="fi-FI" noProof="0" dirty="0"/>
              <a:t>kolmas taso</a:t>
            </a:r>
          </a:p>
          <a:p>
            <a:pPr lvl="3"/>
            <a:r>
              <a:rPr lang="fi-FI" noProof="0" dirty="0"/>
              <a:t>neljäs taso</a:t>
            </a:r>
          </a:p>
          <a:p>
            <a:pPr lvl="4"/>
            <a:r>
              <a:rPr lang="fi-FI" noProof="0" dirty="0"/>
              <a:t>viides taso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10196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4165601" y="897469"/>
            <a:ext cx="7416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t" anchorCtr="0" compatLnSpc="1">
            <a:prstTxWarp prst="textNoShape">
              <a:avLst/>
            </a:prstTxWarp>
          </a:bodyPr>
          <a:lstStyle>
            <a:lvl1pPr>
              <a:defRPr lang="fi-FI" smtClean="0"/>
            </a:lvl1pPr>
            <a:lvl2pPr>
              <a:defRPr lang="fi-FI" smtClean="0"/>
            </a:lvl2pPr>
            <a:lvl3pPr>
              <a:defRPr lang="fi-FI" smtClean="0"/>
            </a:lvl3pPr>
            <a:lvl4pPr>
              <a:defRPr lang="fi-FI" smtClean="0"/>
            </a:lvl4pPr>
            <a:lvl5pPr>
              <a:defRPr lang="fi-FI" dirty="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Suorakulmio 3"/>
          <p:cNvSpPr/>
          <p:nvPr userDrawn="1"/>
        </p:nvSpPr>
        <p:spPr>
          <a:xfrm>
            <a:off x="1" y="-1"/>
            <a:ext cx="5016403" cy="78105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45" tIns="32121" rIns="64245" bIns="32121" rtlCol="0" anchor="ctr"/>
          <a:lstStyle/>
          <a:p>
            <a:pPr algn="ctr" defTabSz="410310" fontAlgn="base" hangingPunct="0">
              <a:spcBef>
                <a:spcPct val="0"/>
              </a:spcBef>
              <a:spcAft>
                <a:spcPct val="0"/>
              </a:spcAft>
            </a:pPr>
            <a:endParaRPr lang="fi-FI" sz="3600">
              <a:solidFill>
                <a:prstClr val="black"/>
              </a:solidFill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9008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963084" y="3052625"/>
            <a:ext cx="10363200" cy="1362075"/>
          </a:xfrm>
        </p:spPr>
        <p:txBody>
          <a:bodyPr anchor="b"/>
          <a:lstStyle>
            <a:lvl1pPr algn="l">
              <a:defRPr sz="4000" b="1" cap="all"/>
            </a:lvl1pPr>
          </a:lstStyle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963084" y="4409729"/>
            <a:ext cx="10363200" cy="1500187"/>
          </a:xfrm>
        </p:spPr>
        <p:txBody>
          <a:bodyPr anchor="t"/>
          <a:lstStyle>
            <a:lvl1pPr marL="0" indent="0" algn="l">
              <a:buNone/>
              <a:defRPr sz="2000" b="0">
                <a:solidFill>
                  <a:schemeClr val="tx1">
                    <a:tint val="75000"/>
                  </a:schemeClr>
                </a:solidFill>
              </a:defRPr>
            </a:lvl1pPr>
            <a:lvl2pPr marL="45682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4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3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12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09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77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60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uorakulmio 3"/>
          <p:cNvSpPr/>
          <p:nvPr userDrawn="1"/>
        </p:nvSpPr>
        <p:spPr>
          <a:xfrm>
            <a:off x="492880" y="593685"/>
            <a:ext cx="11341260" cy="506306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4245" tIns="32121" rIns="64245" bIns="32121" rtlCol="0" anchor="ctr"/>
          <a:lstStyle/>
          <a:p>
            <a:pPr algn="ctr" defTabSz="410310" fontAlgn="base" hangingPunct="0">
              <a:spcBef>
                <a:spcPct val="0"/>
              </a:spcBef>
              <a:spcAft>
                <a:spcPct val="0"/>
              </a:spcAft>
            </a:pPr>
            <a:endParaRPr lang="en-GB" sz="2500">
              <a:solidFill>
                <a:prstClr val="black"/>
              </a:solidFill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38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1" y="897469"/>
            <a:ext cx="5384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t" anchorCtr="0" compatLnSpc="1">
            <a:prstTxWarp prst="textNoShape">
              <a:avLst/>
            </a:prstTxWarp>
          </a:bodyPr>
          <a:lstStyle>
            <a:lvl1pPr>
              <a:defRPr lang="fi-FI" sz="1700" dirty="0" smtClean="0"/>
            </a:lvl1pPr>
            <a:lvl2pPr>
              <a:defRPr lang="fi-FI" sz="1400" dirty="0" smtClean="0"/>
            </a:lvl2pPr>
            <a:lvl3pPr>
              <a:defRPr lang="fi-FI" sz="1100" dirty="0" smtClean="0"/>
            </a:lvl3pPr>
            <a:lvl4pPr>
              <a:defRPr lang="fi-FI" sz="1100" dirty="0" smtClean="0"/>
            </a:lvl4pPr>
            <a:lvl5pPr>
              <a:defRPr lang="fi-FI" sz="1100" dirty="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197600" y="897469"/>
            <a:ext cx="5384800" cy="522869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t" anchorCtr="0" compatLnSpc="1">
            <a:prstTxWarp prst="textNoShape">
              <a:avLst/>
            </a:prstTxWarp>
          </a:bodyPr>
          <a:lstStyle>
            <a:lvl1pPr>
              <a:defRPr lang="fi-FI" sz="1700" smtClean="0"/>
            </a:lvl1pPr>
            <a:lvl2pPr>
              <a:defRPr lang="fi-FI" sz="1400" smtClean="0"/>
            </a:lvl2pPr>
            <a:lvl3pPr>
              <a:defRPr lang="fi-FI" sz="1100" smtClean="0"/>
            </a:lvl3pPr>
            <a:lvl4pPr>
              <a:defRPr lang="fi-FI" sz="1100" smtClean="0"/>
            </a:lvl4pPr>
            <a:lvl5pPr>
              <a:defRPr lang="fi-FI" sz="11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26418505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1" y="897469"/>
            <a:ext cx="5386917" cy="506306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456822" indent="0">
              <a:buNone/>
              <a:defRPr sz="2000" b="1"/>
            </a:lvl2pPr>
            <a:lvl3pPr marL="913649" indent="0">
              <a:buNone/>
              <a:defRPr sz="1800" b="1"/>
            </a:lvl3pPr>
            <a:lvl4pPr marL="1370480" indent="0">
              <a:buNone/>
              <a:defRPr sz="1600" b="1"/>
            </a:lvl4pPr>
            <a:lvl5pPr marL="1827304" indent="0">
              <a:buNone/>
              <a:defRPr sz="1600" b="1"/>
            </a:lvl5pPr>
            <a:lvl6pPr marL="2284128" indent="0">
              <a:buNone/>
              <a:defRPr sz="1600" b="1"/>
            </a:lvl6pPr>
            <a:lvl7pPr marL="2740958" indent="0">
              <a:buNone/>
              <a:defRPr sz="1600" b="1"/>
            </a:lvl7pPr>
            <a:lvl8pPr marL="3197778" indent="0">
              <a:buNone/>
              <a:defRPr sz="1600" b="1"/>
            </a:lvl8pPr>
            <a:lvl9pPr marL="3654608" indent="0">
              <a:buNone/>
              <a:defRPr sz="1600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1" y="1403775"/>
            <a:ext cx="5386917" cy="47223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t" anchorCtr="0" compatLnSpc="1">
            <a:prstTxWarp prst="textNoShape">
              <a:avLst/>
            </a:prstTxWarp>
          </a:bodyPr>
          <a:lstStyle>
            <a:lvl1pPr>
              <a:defRPr lang="fi-FI" sz="1700" smtClean="0"/>
            </a:lvl1pPr>
            <a:lvl2pPr>
              <a:defRPr lang="fi-FI" sz="1400" smtClean="0"/>
            </a:lvl2pPr>
            <a:lvl3pPr>
              <a:defRPr lang="fi-FI" sz="1100" smtClean="0"/>
            </a:lvl3pPr>
            <a:lvl4pPr>
              <a:defRPr lang="fi-FI" sz="1100" smtClean="0"/>
            </a:lvl4pPr>
            <a:lvl5pPr>
              <a:defRPr lang="fi-FI" sz="11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193369" y="897469"/>
            <a:ext cx="5389033" cy="506306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456822" indent="0">
              <a:buNone/>
              <a:defRPr sz="2000" b="1"/>
            </a:lvl2pPr>
            <a:lvl3pPr marL="913649" indent="0">
              <a:buNone/>
              <a:defRPr sz="1800" b="1"/>
            </a:lvl3pPr>
            <a:lvl4pPr marL="1370480" indent="0">
              <a:buNone/>
              <a:defRPr sz="1600" b="1"/>
            </a:lvl4pPr>
            <a:lvl5pPr marL="1827304" indent="0">
              <a:buNone/>
              <a:defRPr sz="1600" b="1"/>
            </a:lvl5pPr>
            <a:lvl6pPr marL="2284128" indent="0">
              <a:buNone/>
              <a:defRPr sz="1600" b="1"/>
            </a:lvl6pPr>
            <a:lvl7pPr marL="2740958" indent="0">
              <a:buNone/>
              <a:defRPr sz="1600" b="1"/>
            </a:lvl7pPr>
            <a:lvl8pPr marL="3197778" indent="0">
              <a:buNone/>
              <a:defRPr sz="1600" b="1"/>
            </a:lvl8pPr>
            <a:lvl9pPr marL="3654608" indent="0">
              <a:buNone/>
              <a:defRPr sz="1600" b="1"/>
            </a:lvl9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193369" y="1403775"/>
            <a:ext cx="5389033" cy="472238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t" anchorCtr="0" compatLnSpc="1">
            <a:prstTxWarp prst="textNoShape">
              <a:avLst/>
            </a:prstTxWarp>
          </a:bodyPr>
          <a:lstStyle>
            <a:lvl1pPr>
              <a:defRPr lang="fi-FI" sz="1700" smtClean="0"/>
            </a:lvl1pPr>
            <a:lvl2pPr>
              <a:defRPr lang="fi-FI" sz="1400" smtClean="0"/>
            </a:lvl2pPr>
            <a:lvl3pPr>
              <a:defRPr lang="fi-FI" sz="1100" smtClean="0"/>
            </a:lvl3pPr>
            <a:lvl4pPr>
              <a:defRPr lang="fi-FI" sz="1100" smtClean="0"/>
            </a:lvl4pPr>
            <a:lvl5pPr>
              <a:defRPr lang="fi-FI" sz="1100"/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</p:spTree>
    <p:extLst>
      <p:ext uri="{BB962C8B-B14F-4D97-AF65-F5344CB8AC3E}">
        <p14:creationId xmlns:p14="http://schemas.microsoft.com/office/powerpoint/2010/main" val="17778001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</p:spTree>
    <p:extLst>
      <p:ext uri="{BB962C8B-B14F-4D97-AF65-F5344CB8AC3E}">
        <p14:creationId xmlns:p14="http://schemas.microsoft.com/office/powerpoint/2010/main" val="33143853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5729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357865" y="830899"/>
            <a:ext cx="5693649" cy="4973450"/>
          </a:xfrm>
        </p:spPr>
        <p:txBody>
          <a:bodyPr>
            <a:normAutofit/>
          </a:bodyPr>
          <a:lstStyle>
            <a:lvl1pPr marL="0" indent="0">
              <a:spcBef>
                <a:spcPts val="844"/>
              </a:spcBef>
              <a:spcAft>
                <a:spcPts val="422"/>
              </a:spcAft>
              <a:buNone/>
              <a:defRPr sz="1700"/>
            </a:lvl1pPr>
            <a:lvl2pPr marL="255396" indent="-246472">
              <a:spcBef>
                <a:spcPts val="0"/>
              </a:spcBef>
              <a:spcAft>
                <a:spcPts val="0"/>
              </a:spcAft>
              <a:buSzPct val="75000"/>
              <a:defRPr sz="1400"/>
            </a:lvl2pPr>
            <a:lvl3pPr>
              <a:buSzPct val="75000"/>
              <a:defRPr sz="1300"/>
            </a:lvl3pPr>
            <a:lvl4pPr>
              <a:buSzPct val="75000"/>
              <a:defRPr sz="1100"/>
            </a:lvl4pPr>
            <a:lvl5pPr>
              <a:buSzPct val="75000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5" name="Sisällön paikkamerkki 2"/>
          <p:cNvSpPr>
            <a:spLocks noGrp="1"/>
          </p:cNvSpPr>
          <p:nvPr>
            <p:ph sz="half" idx="10"/>
          </p:nvPr>
        </p:nvSpPr>
        <p:spPr>
          <a:xfrm>
            <a:off x="6207997" y="830899"/>
            <a:ext cx="5693649" cy="4973450"/>
          </a:xfrm>
        </p:spPr>
        <p:txBody>
          <a:bodyPr>
            <a:normAutofit/>
          </a:bodyPr>
          <a:lstStyle>
            <a:lvl1pPr marL="0" indent="0">
              <a:spcBef>
                <a:spcPts val="844"/>
              </a:spcBef>
              <a:spcAft>
                <a:spcPts val="422"/>
              </a:spcAft>
              <a:buNone/>
              <a:defRPr sz="1700"/>
            </a:lvl1pPr>
            <a:lvl2pPr marL="255396" indent="-246472">
              <a:spcBef>
                <a:spcPts val="0"/>
              </a:spcBef>
              <a:spcAft>
                <a:spcPts val="0"/>
              </a:spcAft>
              <a:buSzPct val="75000"/>
              <a:defRPr sz="1400"/>
            </a:lvl2pPr>
            <a:lvl3pPr>
              <a:buSzPct val="75000"/>
              <a:defRPr sz="1300"/>
            </a:lvl3pPr>
            <a:lvl4pPr>
              <a:buSzPct val="75000"/>
              <a:defRPr sz="1100"/>
            </a:lvl4pPr>
            <a:lvl5pPr>
              <a:buSzPct val="75000"/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  <a:endParaRPr lang="fi-FI" noProof="0" dirty="0"/>
          </a:p>
        </p:txBody>
      </p:sp>
      <p:sp>
        <p:nvSpPr>
          <p:cNvPr id="6" name="Otsikko 1"/>
          <p:cNvSpPr>
            <a:spLocks noGrp="1"/>
          </p:cNvSpPr>
          <p:nvPr>
            <p:ph type="title"/>
          </p:nvPr>
        </p:nvSpPr>
        <p:spPr>
          <a:xfrm>
            <a:off x="609600" y="230188"/>
            <a:ext cx="10972800" cy="550862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</p:spTree>
    <p:extLst>
      <p:ext uri="{BB962C8B-B14F-4D97-AF65-F5344CB8AC3E}">
        <p14:creationId xmlns:p14="http://schemas.microsoft.com/office/powerpoint/2010/main" val="8738629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80560" y="1714488"/>
            <a:ext cx="10454227" cy="4306900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  <a:lvl2pPr>
              <a:buClrTx/>
              <a:defRPr sz="1600" baseline="0"/>
            </a:lvl2pPr>
            <a:lvl3pPr>
              <a:buClrTx/>
              <a:defRPr sz="1600" baseline="0"/>
            </a:lvl3pPr>
            <a:lvl4pPr>
              <a:buClrTx/>
              <a:defRPr sz="1600" baseline="0"/>
            </a:lvl4pPr>
            <a:lvl5pPr>
              <a:buClrTx/>
              <a:defRPr sz="1600" baseline="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Tekstin paikkamerkki 7"/>
          <p:cNvSpPr>
            <a:spLocks noGrp="1"/>
          </p:cNvSpPr>
          <p:nvPr>
            <p:ph type="body" sz="quarter" idx="10"/>
          </p:nvPr>
        </p:nvSpPr>
        <p:spPr>
          <a:xfrm>
            <a:off x="857214" y="214313"/>
            <a:ext cx="10096570" cy="285729"/>
          </a:xfrm>
          <a:prstGeom prst="rect">
            <a:avLst/>
          </a:prstGeom>
        </p:spPr>
        <p:txBody>
          <a:bodyPr/>
          <a:lstStyle>
            <a:lvl1pPr>
              <a:buNone/>
              <a:defRPr sz="1100" cap="all" baseline="0">
                <a:latin typeface="Arial" pitchFamily="34" charset="0"/>
              </a:defRPr>
            </a:lvl1pPr>
          </a:lstStyle>
          <a:p>
            <a:pPr lvl="0"/>
            <a:r>
              <a:rPr lang="fi-FI" dirty="0"/>
              <a:t>Muokkaa tekstin perustyylejä napsauttamalla</a:t>
            </a:r>
          </a:p>
        </p:txBody>
      </p:sp>
      <p:sp>
        <p:nvSpPr>
          <p:cNvPr id="6" name="Otsikko 1"/>
          <p:cNvSpPr>
            <a:spLocks noGrp="1"/>
          </p:cNvSpPr>
          <p:nvPr>
            <p:ph type="title"/>
          </p:nvPr>
        </p:nvSpPr>
        <p:spPr>
          <a:xfrm>
            <a:off x="857214" y="642918"/>
            <a:ext cx="10477573" cy="928694"/>
          </a:xfrm>
          <a:prstGeom prst="rect">
            <a:avLst/>
          </a:prstGeom>
        </p:spPr>
        <p:txBody>
          <a:bodyPr/>
          <a:lstStyle>
            <a:lvl1pPr>
              <a:defRPr sz="2600" b="1" i="0" spc="0" baseline="0">
                <a:latin typeface="Arial" pitchFamily="34" charset="0"/>
              </a:defRPr>
            </a:lvl1pPr>
          </a:lstStyle>
          <a:p>
            <a:r>
              <a:rPr lang="fi-FI"/>
              <a:t>Muokkaa perustyyl.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5621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5696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tsikko ja 2 sisältö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66712" y="142853"/>
            <a:ext cx="10972800" cy="917596"/>
          </a:xfrm>
        </p:spPr>
        <p:txBody>
          <a:bodyPr/>
          <a:lstStyle/>
          <a:p>
            <a:r>
              <a:rPr lang="fi-FI" noProof="0" dirty="0"/>
              <a:t>Muokkaa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95895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2017_Sitowise_logo_D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0"/>
            <a:ext cx="2880320" cy="456736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C7563-3D39-44E6-A1C7-7233CF7B8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26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2">
    <p:bg>
      <p:bgPr>
        <a:gradFill>
          <a:gsLst>
            <a:gs pos="41000">
              <a:srgbClr val="3BA400"/>
            </a:gs>
            <a:gs pos="0">
              <a:srgbClr val="338E00"/>
            </a:gs>
            <a:gs pos="100000">
              <a:srgbClr val="78C5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9242A-6F56-4FC5-A732-7AFB3FCC3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0" y="4131335"/>
            <a:ext cx="12254669" cy="272666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38124C6-54E3-4CDE-A270-1DFDF8685A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77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Otsikkodia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7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Otsikkodia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273600"/>
            <a:ext cx="9043200" cy="18828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2361600"/>
            <a:ext cx="6504000" cy="211896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82273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3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B62B889B-83F2-408A-9219-31305BBDC9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0" y="7220"/>
            <a:ext cx="12839479" cy="6850779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522800"/>
            <a:ext cx="9043200" cy="14580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6000"/>
            <a:ext cx="6504000" cy="11520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981D2C00-30A0-436B-9908-78C15D624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014" y="4004781"/>
            <a:ext cx="12823451" cy="285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32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 4"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>
            <a:extLst>
              <a:ext uri="{FF2B5EF4-FFF2-40B4-BE49-F238E27FC236}">
                <a16:creationId xmlns:a16="http://schemas.microsoft.com/office/drawing/2014/main" id="{272CAAA5-6F95-4CC2-8F60-75D8A5948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hidden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B43BCECA-5498-4CF8-B7EA-20109DC34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811200" y="1350000"/>
            <a:ext cx="9043200" cy="1515600"/>
          </a:xfr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070800"/>
            <a:ext cx="6504000" cy="2516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8" name="Picture 7" descr="2017_Sitowise_logo_D_RGB.png">
            <a:extLst>
              <a:ext uri="{FF2B5EF4-FFF2-40B4-BE49-F238E27FC236}">
                <a16:creationId xmlns:a16="http://schemas.microsoft.com/office/drawing/2014/main" id="{DEEC98F4-4A79-48FF-807A-F09C3ED42B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0" y="600700"/>
            <a:ext cx="2880320" cy="4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70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äli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811200" y="658800"/>
            <a:ext cx="9043200" cy="1882800"/>
          </a:xfrm>
        </p:spPr>
        <p:txBody>
          <a:bodyPr anchor="b"/>
          <a:lstStyle>
            <a:lvl1pPr marL="741600" indent="-741600" algn="l">
              <a:lnSpc>
                <a:spcPts val="3200"/>
              </a:lnSpc>
              <a:buFont typeface="+mj-lt"/>
              <a:buAutoNum type="arabicParenR"/>
              <a:defRPr sz="3400" b="0" cap="none" baseline="0"/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3509061"/>
      </p:ext>
    </p:extLst>
  </p:cSld>
  <p:clrMapOvr>
    <a:masterClrMapping/>
  </p:clrMapOvr>
  <p:transition spd="slow">
    <p:push dir="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+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03809828"/>
      </p:ext>
    </p:extLst>
  </p:cSld>
  <p:clrMapOvr>
    <a:masterClrMapping/>
  </p:clrMapOvr>
  <p:transition spd="slow">
    <p:push dir="u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+ Teksti (ei bullets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230400" indent="0">
              <a:buFontTx/>
              <a:buNone/>
              <a:defRPr/>
            </a:lvl2pPr>
            <a:lvl3pPr marL="462600" indent="0">
              <a:buFontTx/>
              <a:buNone/>
              <a:defRPr/>
            </a:lvl3pPr>
            <a:lvl4pPr marL="693000" indent="0">
              <a:buFontTx/>
              <a:buNone/>
              <a:defRPr/>
            </a:lvl4pPr>
            <a:lvl5pPr marL="9234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5521235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629288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tsikko + Kaksi tekstikappaletta (ei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0" y="1677600"/>
            <a:ext cx="5385600" cy="444960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97600" y="1677600"/>
            <a:ext cx="5284800" cy="4449600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2467192668"/>
      </p:ext>
    </p:extLst>
  </p:cSld>
  <p:clrMapOvr>
    <a:masterClrMapping/>
  </p:clrMapOvr>
  <p:transition spd="slow">
    <p:push dir="u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tsikko + kahdet ranskalai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09600" y="1677600"/>
            <a:ext cx="5385600" cy="4449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97600" y="1677600"/>
            <a:ext cx="5284800" cy="44496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Alatunnisteen paikkamerkki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9" name="Dian numeron paikkamerkki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529547843"/>
      </p:ext>
    </p:extLst>
  </p:cSld>
  <p:clrMapOvr>
    <a:masterClrMapping/>
  </p:clrMapOvr>
  <p:transition spd="slow">
    <p:push dir="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 alaotsiko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09600" y="428400"/>
            <a:ext cx="10320000" cy="1022400"/>
          </a:xfrm>
        </p:spPr>
        <p:txBody>
          <a:bodyPr/>
          <a:lstStyle>
            <a:lvl1pPr>
              <a:defRPr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0" y="1458000"/>
            <a:ext cx="5385600" cy="6408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2221200"/>
            <a:ext cx="5385600" cy="3952800"/>
          </a:xfrm>
        </p:spPr>
        <p:txBody>
          <a:bodyPr/>
          <a:lstStyle>
            <a:lvl1pPr marL="0" indent="0">
              <a:lnSpc>
                <a:spcPts val="1800"/>
              </a:lnSpc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6297600" y="1458000"/>
            <a:ext cx="5284800" cy="6408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6297600" y="2221200"/>
            <a:ext cx="5284800" cy="3952800"/>
          </a:xfrm>
        </p:spPr>
        <p:txBody>
          <a:bodyPr/>
          <a:lstStyle>
            <a:lvl1pPr marL="0" indent="0">
              <a:lnSpc>
                <a:spcPts val="1800"/>
              </a:lnSpc>
              <a:buFontTx/>
              <a:buNone/>
              <a:defRPr sz="1800"/>
            </a:lvl1pPr>
            <a:lvl2pPr marL="0" indent="0">
              <a:lnSpc>
                <a:spcPts val="1800"/>
              </a:lnSpc>
              <a:buFontTx/>
              <a:buNone/>
              <a:defRPr sz="1600"/>
            </a:lvl2pPr>
            <a:lvl3pPr marL="0" indent="0">
              <a:lnSpc>
                <a:spcPts val="1800"/>
              </a:lnSpc>
              <a:buFontTx/>
              <a:buNone/>
              <a:defRPr sz="1600"/>
            </a:lvl3pPr>
            <a:lvl4pPr marL="0" indent="0">
              <a:lnSpc>
                <a:spcPts val="1800"/>
              </a:lnSpc>
              <a:buFontTx/>
              <a:buNone/>
              <a:defRPr sz="1600"/>
            </a:lvl4pPr>
            <a:lvl5pPr marL="0" indent="0">
              <a:lnSpc>
                <a:spcPts val="1800"/>
              </a:lnSpc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8" name="Päivämäärän paikkamerkki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9" name="Alatunnisteen paikkamerkki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3" name="Dian numeron paikkamerkki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25996185"/>
      </p:ext>
    </p:extLst>
  </p:cSld>
  <p:clrMapOvr>
    <a:masterClrMapping/>
  </p:clrMapOvr>
  <p:transition spd="slow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+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/>
          <p:cNvSpPr>
            <a:spLocks noGrp="1"/>
          </p:cNvSpPr>
          <p:nvPr>
            <p:ph type="pic" sz="quarter" idx="12"/>
          </p:nvPr>
        </p:nvSpPr>
        <p:spPr>
          <a:xfrm>
            <a:off x="1526400" y="381600"/>
            <a:ext cx="9043200" cy="5086800"/>
          </a:xfrm>
        </p:spPr>
        <p:txBody>
          <a:bodyPr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526400" y="5486400"/>
            <a:ext cx="7315200" cy="565200"/>
          </a:xfrm>
        </p:spPr>
        <p:txBody>
          <a:bodyPr anchor="t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5726458"/>
      </p:ext>
    </p:extLst>
  </p:cSld>
  <p:clrMapOvr>
    <a:masterClrMapping/>
  </p:clrMapOvr>
  <p:transition spd="slow">
    <p:push dir="u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+ Kuva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uvan paikkamerkki 4"/>
          <p:cNvSpPr>
            <a:spLocks noGrp="1"/>
          </p:cNvSpPr>
          <p:nvPr>
            <p:ph type="pic" sz="quarter" idx="12"/>
          </p:nvPr>
        </p:nvSpPr>
        <p:spPr>
          <a:xfrm>
            <a:off x="1526400" y="882000"/>
            <a:ext cx="9043200" cy="3888000"/>
          </a:xfrm>
        </p:spPr>
        <p:txBody>
          <a:bodyPr/>
          <a:lstStyle>
            <a:lvl1pPr marL="0" indent="0">
              <a:buFontTx/>
              <a:buNone/>
              <a:defRPr sz="3200">
                <a:latin typeface="+mj-lt"/>
              </a:defRPr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526400" y="4921200"/>
            <a:ext cx="7315200" cy="565200"/>
          </a:xfrm>
        </p:spPr>
        <p:txBody>
          <a:bodyPr anchor="t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99234184"/>
      </p:ext>
    </p:extLst>
  </p:cSld>
  <p:clrMapOvr>
    <a:masterClrMapping/>
  </p:clrMapOvr>
  <p:transition spd="slow">
    <p:push dir="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kollaasi 1 (ei gri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0" y="2437200"/>
            <a:ext cx="3355200" cy="1602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3556800" y="1602000"/>
            <a:ext cx="2438400" cy="243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2640000" y="41904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Kuvan paikkamerkki 4"/>
          <p:cNvSpPr>
            <a:spLocks noGrp="1"/>
          </p:cNvSpPr>
          <p:nvPr>
            <p:ph type="pic" sz="quarter" idx="16"/>
          </p:nvPr>
        </p:nvSpPr>
        <p:spPr>
          <a:xfrm>
            <a:off x="6235200" y="19044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10" name="Kuvan paikkamerkki 9"/>
          <p:cNvSpPr>
            <a:spLocks noGrp="1"/>
          </p:cNvSpPr>
          <p:nvPr>
            <p:ph type="pic" sz="quarter" idx="17"/>
          </p:nvPr>
        </p:nvSpPr>
        <p:spPr>
          <a:xfrm>
            <a:off x="6201600" y="3657600"/>
            <a:ext cx="2433600" cy="2437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4" name="Dian numeron paikkamerkki 1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Kuvan paikkamerkki 4"/>
          <p:cNvSpPr>
            <a:spLocks noGrp="1"/>
          </p:cNvSpPr>
          <p:nvPr>
            <p:ph type="pic" sz="quarter" idx="21"/>
          </p:nvPr>
        </p:nvSpPr>
        <p:spPr>
          <a:xfrm>
            <a:off x="8841600" y="3657600"/>
            <a:ext cx="3355200" cy="160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/>
              <a:t>Lisää kuva napsauttamalla kuvaketta</a:t>
            </a:r>
          </a:p>
        </p:txBody>
      </p:sp>
    </p:spTree>
    <p:extLst>
      <p:ext uri="{BB962C8B-B14F-4D97-AF65-F5344CB8AC3E}">
        <p14:creationId xmlns:p14="http://schemas.microsoft.com/office/powerpoint/2010/main" val="2306402737"/>
      </p:ext>
    </p:extLst>
  </p:cSld>
  <p:clrMapOvr>
    <a:masterClrMapping/>
  </p:clrMapOvr>
  <p:transition spd="slow">
    <p:push dir="u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kollaasi 4kpl Gridiss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33552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33552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6105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60960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3" name="Kuvan paikkamerkki 7"/>
          <p:cNvSpPr>
            <a:spLocks noGrp="1"/>
          </p:cNvSpPr>
          <p:nvPr>
            <p:ph type="pic" sz="quarter" idx="27"/>
          </p:nvPr>
        </p:nvSpPr>
        <p:spPr>
          <a:xfrm>
            <a:off x="8841600" y="1677600"/>
            <a:ext cx="2529600" cy="12204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5" name="Sisällön paikkamerkki 5"/>
          <p:cNvSpPr>
            <a:spLocks noGrp="1"/>
          </p:cNvSpPr>
          <p:nvPr>
            <p:ph sz="half" idx="28"/>
          </p:nvPr>
        </p:nvSpPr>
        <p:spPr>
          <a:xfrm>
            <a:off x="8841600" y="3049200"/>
            <a:ext cx="2539200" cy="914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</p:spTree>
    <p:extLst>
      <p:ext uri="{BB962C8B-B14F-4D97-AF65-F5344CB8AC3E}">
        <p14:creationId xmlns:p14="http://schemas.microsoft.com/office/powerpoint/2010/main" val="1974490828"/>
      </p:ext>
    </p:extLst>
  </p:cSld>
  <p:clrMapOvr>
    <a:masterClrMapping/>
  </p:clrMapOvr>
  <p:transition spd="slow">
    <p:push dir="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3kpl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641600"/>
            <a:ext cx="5289600" cy="21672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2" name="Sisällön paikkamerkki 2"/>
          <p:cNvSpPr>
            <a:spLocks noGrp="1"/>
          </p:cNvSpPr>
          <p:nvPr>
            <p:ph sz="half" idx="1"/>
          </p:nvPr>
        </p:nvSpPr>
        <p:spPr>
          <a:xfrm>
            <a:off x="631627" y="3963600"/>
            <a:ext cx="5288400" cy="15228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6289253" y="1677600"/>
            <a:ext cx="5289600" cy="21672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3" name="Sisällön paikkamerkki 2"/>
          <p:cNvSpPr>
            <a:spLocks noGrp="1"/>
          </p:cNvSpPr>
          <p:nvPr>
            <p:ph sz="half" idx="27"/>
          </p:nvPr>
        </p:nvSpPr>
        <p:spPr>
          <a:xfrm>
            <a:off x="6289253" y="3954600"/>
            <a:ext cx="5288400" cy="15228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9023744"/>
      </p:ext>
    </p:extLst>
  </p:cSld>
  <p:clrMapOvr>
    <a:masterClrMapping/>
  </p:clrMapOvr>
  <p:transition spd="slow">
    <p:push dir="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+ Ranskalai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800000"/>
            <a:ext cx="5289600" cy="3002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Sisällön paikkamerkki 2"/>
          <p:cNvSpPr>
            <a:spLocks noGrp="1"/>
          </p:cNvSpPr>
          <p:nvPr>
            <p:ph idx="1"/>
          </p:nvPr>
        </p:nvSpPr>
        <p:spPr>
          <a:xfrm>
            <a:off x="6297600" y="1800000"/>
            <a:ext cx="5284800" cy="4496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42216545"/>
      </p:ext>
    </p:extLst>
  </p:cSld>
  <p:clrMapOvr>
    <a:masterClrMapping/>
  </p:clrMapOvr>
  <p:transition spd="slow">
    <p:push dir="u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 + Kuva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800000"/>
            <a:ext cx="5289600" cy="30024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Sisällön paikkamerkki 2"/>
          <p:cNvSpPr>
            <a:spLocks noGrp="1"/>
          </p:cNvSpPr>
          <p:nvPr>
            <p:ph idx="1"/>
          </p:nvPr>
        </p:nvSpPr>
        <p:spPr>
          <a:xfrm>
            <a:off x="6297600" y="1800000"/>
            <a:ext cx="5284800" cy="422280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lnSpc>
                <a:spcPts val="1800"/>
              </a:lnSpc>
              <a:buNone/>
              <a:defRPr/>
            </a:lvl2pPr>
            <a:lvl3pPr marL="0" indent="0">
              <a:lnSpc>
                <a:spcPts val="1800"/>
              </a:lnSpc>
              <a:buNone/>
              <a:defRPr/>
            </a:lvl3pPr>
            <a:lvl4pPr marL="0" indent="0">
              <a:lnSpc>
                <a:spcPts val="1800"/>
              </a:lnSpc>
              <a:buNone/>
              <a:defRPr/>
            </a:lvl4pPr>
            <a:lvl5pPr marL="0" indent="0">
              <a:lnSpc>
                <a:spcPts val="1800"/>
              </a:lnSpc>
              <a:buNone/>
              <a:defRPr/>
            </a:lvl5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84413667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848875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. + Kuva 3kpl +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42672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42672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79248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7924800" y="3506400"/>
            <a:ext cx="3355200" cy="8388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33124037"/>
      </p:ext>
    </p:extLst>
  </p:cSld>
  <p:clrMapOvr>
    <a:masterClrMapping/>
  </p:clrMapOvr>
  <p:transition spd="slow">
    <p:push dir="u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. + Kuva 3kpl + Ranskik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uvan paikkamerkki 5"/>
          <p:cNvSpPr>
            <a:spLocks noGrp="1"/>
          </p:cNvSpPr>
          <p:nvPr>
            <p:ph type="pic" sz="quarter" idx="12"/>
          </p:nvPr>
        </p:nvSpPr>
        <p:spPr>
          <a:xfrm>
            <a:off x="6096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096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1" name="Kuvan paikkamerkki 6"/>
          <p:cNvSpPr>
            <a:spLocks noGrp="1"/>
          </p:cNvSpPr>
          <p:nvPr>
            <p:ph type="pic" sz="quarter" idx="14"/>
          </p:nvPr>
        </p:nvSpPr>
        <p:spPr>
          <a:xfrm>
            <a:off x="42672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4" name="Sisällön paikkamerkki 4"/>
          <p:cNvSpPr>
            <a:spLocks noGrp="1"/>
          </p:cNvSpPr>
          <p:nvPr>
            <p:ph sz="half" idx="21"/>
          </p:nvPr>
        </p:nvSpPr>
        <p:spPr>
          <a:xfrm>
            <a:off x="42672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12" name="Kuvan paikkamerkki 7"/>
          <p:cNvSpPr>
            <a:spLocks noGrp="1"/>
          </p:cNvSpPr>
          <p:nvPr>
            <p:ph type="pic" sz="quarter" idx="15"/>
          </p:nvPr>
        </p:nvSpPr>
        <p:spPr>
          <a:xfrm>
            <a:off x="7924800" y="1764000"/>
            <a:ext cx="3355200" cy="1602000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Sisällön paikkamerkki 5"/>
          <p:cNvSpPr>
            <a:spLocks noGrp="1"/>
          </p:cNvSpPr>
          <p:nvPr>
            <p:ph sz="half" idx="23"/>
          </p:nvPr>
        </p:nvSpPr>
        <p:spPr>
          <a:xfrm>
            <a:off x="7924800" y="3506400"/>
            <a:ext cx="3355200" cy="608400"/>
          </a:xfrm>
        </p:spPr>
        <p:txBody>
          <a:bodyPr/>
          <a:lstStyle>
            <a:lvl1pPr marL="0" indent="0">
              <a:buNone/>
              <a:defRPr sz="1500"/>
            </a:lvl1pPr>
            <a:lvl2pPr marL="230400" indent="0">
              <a:buNone/>
              <a:defRPr sz="15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  <p:sp>
        <p:nvSpPr>
          <p:cNvPr id="7" name="Alatunnisteen paikkamerkki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10" name="Dian numeron paikkamerkki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17" name="Sisällön paikkamerkki 2"/>
          <p:cNvSpPr>
            <a:spLocks noGrp="1"/>
          </p:cNvSpPr>
          <p:nvPr>
            <p:ph idx="1"/>
          </p:nvPr>
        </p:nvSpPr>
        <p:spPr>
          <a:xfrm>
            <a:off x="6096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8" name="Sisällön paikkamerkki 2"/>
          <p:cNvSpPr>
            <a:spLocks noGrp="1"/>
          </p:cNvSpPr>
          <p:nvPr>
            <p:ph idx="27"/>
          </p:nvPr>
        </p:nvSpPr>
        <p:spPr>
          <a:xfrm>
            <a:off x="42672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9" name="Sisällön paikkamerkki 2"/>
          <p:cNvSpPr>
            <a:spLocks noGrp="1"/>
          </p:cNvSpPr>
          <p:nvPr>
            <p:ph idx="28"/>
          </p:nvPr>
        </p:nvSpPr>
        <p:spPr>
          <a:xfrm>
            <a:off x="7924800" y="4266000"/>
            <a:ext cx="3355200" cy="183240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94524840"/>
      </p:ext>
    </p:extLst>
  </p:cSld>
  <p:clrMapOvr>
    <a:masterClrMapping/>
  </p:clrMapOvr>
  <p:transition spd="slow">
    <p:push dir="u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latunnisteen paikkamerkki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i-FI"/>
              <a:t>Geotechnical Design, Juha Liukas</a:t>
            </a:r>
          </a:p>
        </p:txBody>
      </p:sp>
      <p:sp>
        <p:nvSpPr>
          <p:cNvPr id="8" name="Dian numeron paikkamerkki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1959537552"/>
      </p:ext>
    </p:extLst>
  </p:cSld>
  <p:clrMapOvr>
    <a:masterClrMapping/>
  </p:clrMapOvr>
  <p:transition spd="slow">
    <p:push dir="u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ii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2017_Sitowise_logo_D_RGB.png">
            <a:extLst>
              <a:ext uri="{FF2B5EF4-FFF2-40B4-BE49-F238E27FC236}">
                <a16:creationId xmlns:a16="http://schemas.microsoft.com/office/drawing/2014/main" id="{DCA6699B-EED8-4B8A-997D-333E489B5F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0"/>
            <a:ext cx="2880320" cy="456736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0C770D7A-21BD-4227-8FB1-9B012CF8A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45280"/>
            <a:ext cx="12192000" cy="271272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811200" y="1368000"/>
            <a:ext cx="9043200" cy="1612800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i-FI" dirty="0"/>
              <a:t>Kiitos!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2400"/>
            <a:ext cx="6504000" cy="1634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90759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Kiitos 2">
    <p:bg>
      <p:bgPr>
        <a:gradFill>
          <a:gsLst>
            <a:gs pos="41000">
              <a:srgbClr val="3BA400"/>
            </a:gs>
            <a:gs pos="0">
              <a:srgbClr val="338E00"/>
            </a:gs>
            <a:gs pos="100000">
              <a:srgbClr val="78C5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 hasCustomPrompt="1"/>
          </p:nvPr>
        </p:nvSpPr>
        <p:spPr>
          <a:xfrm>
            <a:off x="811200" y="1368000"/>
            <a:ext cx="9043200" cy="1612800"/>
          </a:xfrm>
        </p:spPr>
        <p:txBody>
          <a:bodyPr anchor="b">
            <a:noAutofit/>
          </a:bodyPr>
          <a:lstStyle>
            <a:lvl1pPr>
              <a:defRPr sz="5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fi-FI" dirty="0"/>
              <a:t>Kiitos!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811200" y="3182400"/>
            <a:ext cx="6504000" cy="16344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fi-FI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23EB7-94B6-4D7B-A05E-08CC7FC81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0" y="4131335"/>
            <a:ext cx="12254669" cy="2726664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1DDA44B-439E-4ED5-B34A-06A42326FA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655840" y="600701"/>
            <a:ext cx="2880320" cy="45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68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067" y="185739"/>
            <a:ext cx="10972800" cy="5762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5384800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188049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857214" y="1785926"/>
            <a:ext cx="5048285" cy="4357718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  <a:lvl2pPr>
              <a:buClrTx/>
              <a:defRPr sz="1600" baseline="0"/>
            </a:lvl2pPr>
            <a:lvl3pPr>
              <a:buClrTx/>
              <a:defRPr sz="1600" baseline="0"/>
            </a:lvl3pPr>
            <a:lvl4pPr>
              <a:buClrTx/>
              <a:defRPr sz="1600"/>
            </a:lvl4pPr>
            <a:lvl5pPr>
              <a:buClrTx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56899" y="1785926"/>
            <a:ext cx="5077888" cy="4357718"/>
          </a:xfrm>
          <a:prstGeom prst="rect">
            <a:avLst/>
          </a:prstGeom>
        </p:spPr>
        <p:txBody>
          <a:bodyPr/>
          <a:lstStyle>
            <a:lvl1pPr>
              <a:buClrTx/>
              <a:defRPr sz="1800" baseline="0"/>
            </a:lvl1pPr>
            <a:lvl2pPr>
              <a:buClrTx/>
              <a:defRPr sz="1600" baseline="0"/>
            </a:lvl2pPr>
            <a:lvl3pPr>
              <a:buClrTx/>
              <a:defRPr sz="1600" baseline="0"/>
            </a:lvl3pPr>
            <a:lvl4pPr>
              <a:buClrTx/>
              <a:defRPr sz="1600"/>
            </a:lvl4pPr>
            <a:lvl5pPr>
              <a:buClrTx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Tekstin paikkamerkki 7"/>
          <p:cNvSpPr>
            <a:spLocks noGrp="1"/>
          </p:cNvSpPr>
          <p:nvPr>
            <p:ph type="body" sz="quarter" idx="10"/>
          </p:nvPr>
        </p:nvSpPr>
        <p:spPr>
          <a:xfrm>
            <a:off x="1238216" y="214314"/>
            <a:ext cx="10096571" cy="285729"/>
          </a:xfrm>
          <a:prstGeom prst="rect">
            <a:avLst/>
          </a:prstGeom>
        </p:spPr>
        <p:txBody>
          <a:bodyPr/>
          <a:lstStyle>
            <a:lvl1pPr>
              <a:buNone/>
              <a:defRPr sz="1100" cap="all" baseline="0">
                <a:latin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tsikko 1"/>
          <p:cNvSpPr>
            <a:spLocks noGrp="1"/>
          </p:cNvSpPr>
          <p:nvPr>
            <p:ph type="title"/>
          </p:nvPr>
        </p:nvSpPr>
        <p:spPr>
          <a:xfrm>
            <a:off x="857214" y="642918"/>
            <a:ext cx="10477573" cy="1000132"/>
          </a:xfrm>
          <a:prstGeom prst="rect">
            <a:avLst/>
          </a:prstGeom>
        </p:spPr>
        <p:txBody>
          <a:bodyPr/>
          <a:lstStyle>
            <a:lvl1pPr>
              <a:defRPr sz="2600" b="1" i="0" spc="0" baseline="0"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558485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1" y="114300"/>
            <a:ext cx="10642600" cy="99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7" y="1104901"/>
            <a:ext cx="5238751" cy="4991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40451" y="1104901"/>
            <a:ext cx="5238749" cy="4991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98500" y="6313488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i-FI"/>
              <a:t>27.2.2018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2518" y="6235706"/>
            <a:ext cx="5143500" cy="5254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i-FI"/>
              <a:t>Geotechnical Design, Juha Liukas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47401" y="114300"/>
            <a:ext cx="812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8A30031-AE63-4138-BF6B-C0D5475743D5}" type="slidenum">
              <a:rPr lang="fi-FI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61048049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880560" y="1714488"/>
            <a:ext cx="10454227" cy="4306900"/>
          </a:xfrm>
          <a:prstGeom prst="rect">
            <a:avLst/>
          </a:prstGeom>
        </p:spPr>
        <p:txBody>
          <a:bodyPr/>
          <a:lstStyle>
            <a:lvl1pPr>
              <a:defRPr sz="1800" baseline="0"/>
            </a:lvl1pPr>
            <a:lvl2pPr>
              <a:buClrTx/>
              <a:defRPr sz="1600" baseline="0"/>
            </a:lvl2pPr>
            <a:lvl3pPr>
              <a:buClrTx/>
              <a:defRPr sz="1600" baseline="0"/>
            </a:lvl3pPr>
            <a:lvl4pPr>
              <a:buClrTx/>
              <a:defRPr sz="1600" baseline="0"/>
            </a:lvl4pPr>
            <a:lvl5pPr>
              <a:buClrTx/>
              <a:defRPr sz="16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8" name="Tekstin paikkamerkki 7"/>
          <p:cNvSpPr>
            <a:spLocks noGrp="1"/>
          </p:cNvSpPr>
          <p:nvPr>
            <p:ph type="body" sz="quarter" idx="10"/>
          </p:nvPr>
        </p:nvSpPr>
        <p:spPr>
          <a:xfrm>
            <a:off x="1238216" y="214314"/>
            <a:ext cx="10096571" cy="285729"/>
          </a:xfrm>
          <a:prstGeom prst="rect">
            <a:avLst/>
          </a:prstGeom>
        </p:spPr>
        <p:txBody>
          <a:bodyPr/>
          <a:lstStyle>
            <a:lvl1pPr>
              <a:buNone/>
              <a:defRPr sz="1100" cap="all" baseline="0">
                <a:latin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Otsikko 1"/>
          <p:cNvSpPr>
            <a:spLocks noGrp="1"/>
          </p:cNvSpPr>
          <p:nvPr>
            <p:ph type="title"/>
          </p:nvPr>
        </p:nvSpPr>
        <p:spPr>
          <a:xfrm>
            <a:off x="857214" y="642918"/>
            <a:ext cx="10477573" cy="928694"/>
          </a:xfrm>
          <a:prstGeom prst="rect">
            <a:avLst/>
          </a:prstGeom>
        </p:spPr>
        <p:txBody>
          <a:bodyPr/>
          <a:lstStyle>
            <a:lvl1pPr>
              <a:defRPr sz="2600" b="1" i="0" spc="0" baseline="0">
                <a:latin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920374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72035" y="6553200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1388F6-2F5C-437C-BE7C-E85D96C8F507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3967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image" Target="../media/image21.png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theme" Target="../theme/theme11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5" Type="http://schemas.openxmlformats.org/officeDocument/2006/relationships/image" Target="../media/image12.png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44.xml"/><Relationship Id="rId26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43.xml"/><Relationship Id="rId25" Type="http://schemas.openxmlformats.org/officeDocument/2006/relationships/slideLayout" Target="../slideLayouts/slideLayout151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128.xml"/><Relationship Id="rId16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46.xml"/><Relationship Id="rId29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7.xml"/><Relationship Id="rId24" Type="http://schemas.openxmlformats.org/officeDocument/2006/relationships/slideLayout" Target="../slideLayouts/slideLayout150.xml"/><Relationship Id="rId32" Type="http://schemas.openxmlformats.org/officeDocument/2006/relationships/image" Target="../media/image21.png"/><Relationship Id="rId5" Type="http://schemas.openxmlformats.org/officeDocument/2006/relationships/slideLayout" Target="../slideLayouts/slideLayout131.xml"/><Relationship Id="rId15" Type="http://schemas.openxmlformats.org/officeDocument/2006/relationships/slideLayout" Target="../slideLayouts/slideLayout141.xml"/><Relationship Id="rId23" Type="http://schemas.openxmlformats.org/officeDocument/2006/relationships/slideLayout" Target="../slideLayouts/slideLayout149.xml"/><Relationship Id="rId28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36.xml"/><Relationship Id="rId19" Type="http://schemas.openxmlformats.org/officeDocument/2006/relationships/slideLayout" Target="../slideLayouts/slideLayout145.xml"/><Relationship Id="rId31" Type="http://schemas.openxmlformats.org/officeDocument/2006/relationships/theme" Target="../theme/theme9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40.xml"/><Relationship Id="rId22" Type="http://schemas.openxmlformats.org/officeDocument/2006/relationships/slideLayout" Target="../slideLayouts/slideLayout148.xml"/><Relationship Id="rId27" Type="http://schemas.openxmlformats.org/officeDocument/2006/relationships/slideLayout" Target="../slideLayouts/slideLayout153.xml"/><Relationship Id="rId30" Type="http://schemas.openxmlformats.org/officeDocument/2006/relationships/slideLayout" Target="../slideLayouts/slideLayout1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7131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27.2.2018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i-FI"/>
              <a:t>Geotechnical Design, Juha Liukas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16421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17_Sitowise_logo_D_RGB.pn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7123" y="6373682"/>
            <a:ext cx="1566887" cy="248462"/>
          </a:xfrm>
          <a:prstGeom prst="rect">
            <a:avLst/>
          </a:prstGeom>
        </p:spPr>
      </p:pic>
      <p:pic>
        <p:nvPicPr>
          <p:cNvPr id="10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3" t="35758" r="-82" b="-791"/>
          <a:stretch/>
        </p:blipFill>
        <p:spPr>
          <a:xfrm>
            <a:off x="9072000" y="5115600"/>
            <a:ext cx="3132000" cy="1764000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609601" y="306000"/>
            <a:ext cx="10320000" cy="114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0" y="1677600"/>
            <a:ext cx="11087100" cy="444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  <a:p>
            <a:pPr lvl="5"/>
            <a:r>
              <a:rPr lang="fi-FI" dirty="0"/>
              <a:t>kuusi</a:t>
            </a:r>
          </a:p>
          <a:p>
            <a:pPr lvl="6"/>
            <a:r>
              <a:rPr lang="fi-FI" dirty="0"/>
              <a:t>seitsemän</a:t>
            </a:r>
          </a:p>
          <a:p>
            <a:pPr lvl="7"/>
            <a:r>
              <a:rPr lang="fi-FI" dirty="0"/>
              <a:t>kasi</a:t>
            </a:r>
          </a:p>
          <a:p>
            <a:pPr lvl="8"/>
            <a:r>
              <a:rPr lang="fi-FI" dirty="0"/>
              <a:t>ysi</a:t>
            </a:r>
          </a:p>
          <a:p>
            <a:pPr lvl="8"/>
            <a:r>
              <a:rPr lang="fi-FI" dirty="0"/>
              <a:t>ysi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2268187" y="6357600"/>
            <a:ext cx="4499312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Geotechnical Design, Juha Liukas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11032177" y="306000"/>
            <a:ext cx="766724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6808939" y="6357600"/>
            <a:ext cx="1219200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69741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  <p:sldLayoutId id="2147484087" r:id="rId19"/>
    <p:sldLayoutId id="2147484088" r:id="rId20"/>
    <p:sldLayoutId id="2147484089" r:id="rId21"/>
    <p:sldLayoutId id="2147484090" r:id="rId22"/>
    <p:sldLayoutId id="2147484091" r:id="rId23"/>
  </p:sldLayoutIdLst>
  <p:transition spd="slow">
    <p:push dir="u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accent1"/>
        </a:buClr>
        <a:buFont typeface="Wingdings" pitchFamily="2" charset="2"/>
        <a:buChar char="§"/>
        <a:defRPr lang="fi-FI" sz="1800" kern="1200" baseline="0" dirty="0" smtClean="0">
          <a:solidFill>
            <a:schemeClr val="tx1"/>
          </a:solidFill>
          <a:latin typeface="+mn-lt"/>
          <a:ea typeface="+mn-ea"/>
          <a:cs typeface="+mn-cs"/>
          <a:sym typeface="Wingdings" pitchFamily="2" charset="2"/>
        </a:defRPr>
      </a:lvl1pPr>
      <a:lvl2pPr marL="460800" indent="-2304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82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12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43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73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6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17_Sitowise_logo_D_RGB.pn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7123" y="6373682"/>
            <a:ext cx="1566887" cy="248462"/>
          </a:xfrm>
          <a:prstGeom prst="rect">
            <a:avLst/>
          </a:prstGeom>
        </p:spPr>
      </p:pic>
      <p:pic>
        <p:nvPicPr>
          <p:cNvPr id="10" name="Picture 11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3" t="35758" r="-82" b="-791"/>
          <a:stretch/>
        </p:blipFill>
        <p:spPr>
          <a:xfrm>
            <a:off x="9072000" y="5115600"/>
            <a:ext cx="3132000" cy="1764000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609601" y="306000"/>
            <a:ext cx="10320000" cy="114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0" y="1677600"/>
            <a:ext cx="11087100" cy="444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  <a:p>
            <a:pPr lvl="5"/>
            <a:r>
              <a:rPr lang="fi-FI" dirty="0"/>
              <a:t>kuusi</a:t>
            </a:r>
          </a:p>
          <a:p>
            <a:pPr lvl="6"/>
            <a:r>
              <a:rPr lang="fi-FI" dirty="0"/>
              <a:t>seitsemän</a:t>
            </a:r>
          </a:p>
          <a:p>
            <a:pPr lvl="7"/>
            <a:r>
              <a:rPr lang="fi-FI" dirty="0"/>
              <a:t>kasi</a:t>
            </a:r>
          </a:p>
          <a:p>
            <a:pPr lvl="8"/>
            <a:r>
              <a:rPr lang="fi-FI" dirty="0"/>
              <a:t>ysi</a:t>
            </a:r>
          </a:p>
          <a:p>
            <a:pPr lvl="8"/>
            <a:r>
              <a:rPr lang="fi-FI" dirty="0"/>
              <a:t>ysi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2268187" y="6357600"/>
            <a:ext cx="4499312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baseline="0">
                <a:solidFill>
                  <a:schemeClr val="tx1"/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11032177" y="306000"/>
            <a:ext cx="766724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6808939" y="6357600"/>
            <a:ext cx="1219200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fi-FI"/>
              <a:t>12.10.2017</a:t>
            </a:r>
          </a:p>
        </p:txBody>
      </p:sp>
    </p:spTree>
    <p:extLst>
      <p:ext uri="{BB962C8B-B14F-4D97-AF65-F5344CB8AC3E}">
        <p14:creationId xmlns:p14="http://schemas.microsoft.com/office/powerpoint/2010/main" val="271712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ransition spd="slow">
    <p:push dir="u"/>
  </p:transition>
  <p:hf hdr="0" ftr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accent1"/>
        </a:buClr>
        <a:buFont typeface="Wingdings" pitchFamily="2" charset="2"/>
        <a:buChar char="§"/>
        <a:defRPr lang="fi-FI" sz="1800" kern="1200" baseline="0" dirty="0" smtClean="0">
          <a:solidFill>
            <a:schemeClr val="tx1"/>
          </a:solidFill>
          <a:latin typeface="+mn-lt"/>
          <a:ea typeface="+mn-ea"/>
          <a:cs typeface="+mn-cs"/>
          <a:sym typeface="Wingdings" pitchFamily="2" charset="2"/>
        </a:defRPr>
      </a:lvl1pPr>
      <a:lvl2pPr marL="460800" indent="-2304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82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12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43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73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6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tsikon paikkamerkki 1"/>
          <p:cNvSpPr>
            <a:spLocks noGrp="1"/>
          </p:cNvSpPr>
          <p:nvPr>
            <p:ph type="title"/>
          </p:nvPr>
        </p:nvSpPr>
        <p:spPr bwMode="auto">
          <a:xfrm>
            <a:off x="609600" y="230188"/>
            <a:ext cx="10972800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22" tIns="45550" rIns="91122" bIns="455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/>
              <a:t>Muokkaa</a:t>
            </a:r>
            <a:r>
              <a:rPr lang="en-GB" noProof="0" dirty="0"/>
              <a:t> </a:t>
            </a:r>
            <a:r>
              <a:rPr lang="en-GB" noProof="0" dirty="0" err="1"/>
              <a:t>perustyylejä</a:t>
            </a:r>
            <a:r>
              <a:rPr lang="en-GB" noProof="0" dirty="0"/>
              <a:t> </a:t>
            </a:r>
            <a:r>
              <a:rPr lang="en-GB" noProof="0" dirty="0" err="1"/>
              <a:t>osoitt</a:t>
            </a:r>
            <a:r>
              <a:rPr lang="en-GB" noProof="0" dirty="0"/>
              <a:t>.</a:t>
            </a:r>
          </a:p>
        </p:txBody>
      </p:sp>
      <p:sp>
        <p:nvSpPr>
          <p:cNvPr id="1027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609600" y="885362"/>
            <a:ext cx="10972800" cy="524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122" tIns="45550" rIns="91122" bIns="455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/>
              <a:t>Muokkaa</a:t>
            </a:r>
            <a:r>
              <a:rPr lang="en-GB" noProof="0" dirty="0"/>
              <a:t> </a:t>
            </a:r>
            <a:r>
              <a:rPr lang="en-GB" noProof="0" dirty="0" err="1"/>
              <a:t>tekstin</a:t>
            </a:r>
            <a:r>
              <a:rPr lang="en-GB" noProof="0" dirty="0"/>
              <a:t> </a:t>
            </a:r>
            <a:r>
              <a:rPr lang="en-GB" noProof="0" dirty="0" err="1"/>
              <a:t>perustyylejä</a:t>
            </a:r>
            <a:r>
              <a:rPr lang="en-GB" noProof="0" dirty="0"/>
              <a:t> </a:t>
            </a:r>
            <a:r>
              <a:rPr lang="en-GB" noProof="0" dirty="0" err="1"/>
              <a:t>osoittamalla</a:t>
            </a:r>
            <a:endParaRPr lang="en-GB" noProof="0" dirty="0"/>
          </a:p>
          <a:p>
            <a:pPr lvl="1"/>
            <a:r>
              <a:rPr lang="en-GB" noProof="0" dirty="0" err="1"/>
              <a:t>toinen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2"/>
            <a:r>
              <a:rPr lang="en-GB" noProof="0" dirty="0" err="1"/>
              <a:t>kolmas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3"/>
            <a:r>
              <a:rPr lang="en-GB" noProof="0" dirty="0" err="1"/>
              <a:t>neljäs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4"/>
            <a:r>
              <a:rPr lang="en-GB" noProof="0" dirty="0" err="1"/>
              <a:t>viides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</p:txBody>
      </p:sp>
      <p:pic>
        <p:nvPicPr>
          <p:cNvPr id="16" name="Bilde 5" descr="BS_Symbol+logo_alene_CMYK.eps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808913" y="6498874"/>
            <a:ext cx="2213074" cy="28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6"/>
          <p:cNvSpPr txBox="1"/>
          <p:nvPr userDrawn="1"/>
        </p:nvSpPr>
        <p:spPr>
          <a:xfrm>
            <a:off x="10244979" y="6680815"/>
            <a:ext cx="1777008" cy="172851"/>
          </a:xfrm>
          <a:prstGeom prst="rect">
            <a:avLst/>
          </a:prstGeom>
          <a:noFill/>
        </p:spPr>
        <p:txBody>
          <a:bodyPr wrap="square" lIns="64070" tIns="32027" rIns="64070" bIns="32027">
            <a:spAutoFit/>
          </a:bodyPr>
          <a:lstStyle/>
          <a:p>
            <a:pPr defTabSz="409176">
              <a:defRPr/>
            </a:pPr>
            <a:r>
              <a:rPr lang="en-US" sz="703" b="1" dirty="0">
                <a:solidFill>
                  <a:srgbClr val="008B94"/>
                </a:solidFill>
                <a:ea typeface="Geneva" charset="-128"/>
                <a:cs typeface="Geneva" charset="-128"/>
              </a:rPr>
              <a:t>FINLAND</a:t>
            </a:r>
          </a:p>
        </p:txBody>
      </p:sp>
    </p:spTree>
    <p:extLst>
      <p:ext uri="{BB962C8B-B14F-4D97-AF65-F5344CB8AC3E}">
        <p14:creationId xmlns:p14="http://schemas.microsoft.com/office/powerpoint/2010/main" val="1403946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hf sldNum="0" hdr="0" dt="0"/>
  <p:txStyles>
    <p:titleStyle>
      <a:lvl1pPr algn="l" defTabSz="455546" rtl="0" eaLnBrk="1" fontAlgn="base" hangingPunct="1">
        <a:spcBef>
          <a:spcPct val="0"/>
        </a:spcBef>
        <a:spcAft>
          <a:spcPct val="0"/>
        </a:spcAft>
        <a:defRPr sz="2180" b="1" i="0" kern="1200">
          <a:solidFill>
            <a:srgbClr val="AF002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r" defTabSz="455546" rtl="0" eaLnBrk="1" fontAlgn="base" hangingPunct="1">
        <a:spcBef>
          <a:spcPct val="0"/>
        </a:spcBef>
        <a:spcAft>
          <a:spcPct val="0"/>
        </a:spcAft>
        <a:defRPr sz="1969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2pPr>
      <a:lvl3pPr algn="r" defTabSz="455546" rtl="0" eaLnBrk="1" fontAlgn="base" hangingPunct="1">
        <a:spcBef>
          <a:spcPct val="0"/>
        </a:spcBef>
        <a:spcAft>
          <a:spcPct val="0"/>
        </a:spcAft>
        <a:defRPr sz="1969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3pPr>
      <a:lvl4pPr algn="r" defTabSz="455546" rtl="0" eaLnBrk="1" fontAlgn="base" hangingPunct="1">
        <a:spcBef>
          <a:spcPct val="0"/>
        </a:spcBef>
        <a:spcAft>
          <a:spcPct val="0"/>
        </a:spcAft>
        <a:defRPr sz="1969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4pPr>
      <a:lvl5pPr algn="r" defTabSz="455546" rtl="0" eaLnBrk="1" fontAlgn="base" hangingPunct="1">
        <a:spcBef>
          <a:spcPct val="0"/>
        </a:spcBef>
        <a:spcAft>
          <a:spcPct val="0"/>
        </a:spcAft>
        <a:defRPr sz="1969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5pPr>
      <a:lvl6pPr marL="455546" algn="r" defTabSz="455546" rtl="0" eaLnBrk="1" fontAlgn="base" hangingPunct="1">
        <a:spcBef>
          <a:spcPct val="0"/>
        </a:spcBef>
        <a:spcAft>
          <a:spcPct val="0"/>
        </a:spcAft>
        <a:defRPr sz="1969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6pPr>
      <a:lvl7pPr marL="911124" algn="r" defTabSz="455546" rtl="0" eaLnBrk="1" fontAlgn="base" hangingPunct="1">
        <a:spcBef>
          <a:spcPct val="0"/>
        </a:spcBef>
        <a:spcAft>
          <a:spcPct val="0"/>
        </a:spcAft>
        <a:defRPr sz="1969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7pPr>
      <a:lvl8pPr marL="1366700" algn="r" defTabSz="455546" rtl="0" eaLnBrk="1" fontAlgn="base" hangingPunct="1">
        <a:spcBef>
          <a:spcPct val="0"/>
        </a:spcBef>
        <a:spcAft>
          <a:spcPct val="0"/>
        </a:spcAft>
        <a:defRPr sz="1969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8pPr>
      <a:lvl9pPr marL="1822259" algn="r" defTabSz="455546" rtl="0" eaLnBrk="1" fontAlgn="base" hangingPunct="1">
        <a:spcBef>
          <a:spcPct val="0"/>
        </a:spcBef>
        <a:spcAft>
          <a:spcPct val="0"/>
        </a:spcAft>
        <a:defRPr sz="1969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9pPr>
    </p:titleStyle>
    <p:bodyStyle>
      <a:lvl1pPr marL="0" indent="0" algn="l" defTabSz="455546" rtl="0" eaLnBrk="1" fontAlgn="base" hangingPunct="1">
        <a:spcBef>
          <a:spcPct val="20000"/>
        </a:spcBef>
        <a:spcAft>
          <a:spcPct val="0"/>
        </a:spcAft>
        <a:defRPr sz="1969" b="1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264145" indent="-264145" algn="l" defTabSz="455546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87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499370" indent="-250245" algn="l" defTabSz="455546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66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57429" indent="-258052" algn="l" defTabSz="455546" rtl="0" eaLnBrk="1" fontAlgn="base" hangingPunct="1">
        <a:spcBef>
          <a:spcPct val="20000"/>
        </a:spcBef>
        <a:spcAft>
          <a:spcPct val="0"/>
        </a:spcAft>
        <a:buFont typeface="Arial" pitchFamily="26" charset="-52"/>
        <a:buChar char="–"/>
        <a:defRPr sz="1266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006552" indent="-249133" algn="l" defTabSz="455546" rtl="0" eaLnBrk="1" fontAlgn="base" hangingPunct="1">
        <a:spcBef>
          <a:spcPct val="20000"/>
        </a:spcBef>
        <a:spcAft>
          <a:spcPct val="0"/>
        </a:spcAft>
        <a:buFont typeface="Arial" pitchFamily="26" charset="-52"/>
        <a:buChar char="»"/>
        <a:defRPr sz="1266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05620" indent="-227771" algn="l" defTabSz="455546" rtl="0" eaLnBrk="1" latinLnBrk="0" hangingPunct="1">
        <a:spcBef>
          <a:spcPct val="20000"/>
        </a:spcBef>
        <a:buFont typeface="Arial"/>
        <a:buChar char="•"/>
        <a:defRPr sz="1969" kern="1200">
          <a:solidFill>
            <a:schemeClr val="tx1"/>
          </a:solidFill>
          <a:latin typeface="+mn-lt"/>
          <a:ea typeface="+mn-ea"/>
          <a:cs typeface="+mn-cs"/>
        </a:defRPr>
      </a:lvl6pPr>
      <a:lvl7pPr marL="2961172" indent="-227771" algn="l" defTabSz="455546" rtl="0" eaLnBrk="1" latinLnBrk="0" hangingPunct="1">
        <a:spcBef>
          <a:spcPct val="20000"/>
        </a:spcBef>
        <a:buFont typeface="Arial"/>
        <a:buChar char="•"/>
        <a:defRPr sz="1969" kern="1200">
          <a:solidFill>
            <a:schemeClr val="tx1"/>
          </a:solidFill>
          <a:latin typeface="+mn-lt"/>
          <a:ea typeface="+mn-ea"/>
          <a:cs typeface="+mn-cs"/>
        </a:defRPr>
      </a:lvl7pPr>
      <a:lvl8pPr marL="3416742" indent="-227771" algn="l" defTabSz="455546" rtl="0" eaLnBrk="1" latinLnBrk="0" hangingPunct="1">
        <a:spcBef>
          <a:spcPct val="20000"/>
        </a:spcBef>
        <a:buFont typeface="Arial"/>
        <a:buChar char="•"/>
        <a:defRPr sz="1969" kern="1200">
          <a:solidFill>
            <a:schemeClr val="tx1"/>
          </a:solidFill>
          <a:latin typeface="+mn-lt"/>
          <a:ea typeface="+mn-ea"/>
          <a:cs typeface="+mn-cs"/>
        </a:defRPr>
      </a:lvl8pPr>
      <a:lvl9pPr marL="3872280" indent="-227771" algn="l" defTabSz="455546" rtl="0" eaLnBrk="1" latinLnBrk="0" hangingPunct="1">
        <a:spcBef>
          <a:spcPct val="20000"/>
        </a:spcBef>
        <a:buFont typeface="Arial"/>
        <a:buChar char="•"/>
        <a:defRPr sz="19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5546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1pPr>
      <a:lvl2pPr marL="455546" algn="l" defTabSz="455546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2pPr>
      <a:lvl3pPr marL="911124" algn="l" defTabSz="455546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3pPr>
      <a:lvl4pPr marL="1366700" algn="l" defTabSz="455546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4pPr>
      <a:lvl5pPr marL="1822259" algn="l" defTabSz="455546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5pPr>
      <a:lvl6pPr marL="2277832" algn="l" defTabSz="455546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6pPr>
      <a:lvl7pPr marL="2733395" algn="l" defTabSz="455546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7pPr>
      <a:lvl8pPr marL="3188954" algn="l" defTabSz="455546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8pPr>
      <a:lvl9pPr marL="3644511" algn="l" defTabSz="455546" rtl="0" eaLnBrk="1" latinLnBrk="0" hangingPunct="1">
        <a:defRPr sz="18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tsikon paikkamerkki 1"/>
          <p:cNvSpPr>
            <a:spLocks noGrp="1"/>
          </p:cNvSpPr>
          <p:nvPr>
            <p:ph type="title"/>
          </p:nvPr>
        </p:nvSpPr>
        <p:spPr bwMode="auto">
          <a:xfrm>
            <a:off x="609600" y="230188"/>
            <a:ext cx="10972800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/>
              <a:t>Muokkaa</a:t>
            </a:r>
            <a:r>
              <a:rPr lang="en-GB" noProof="0" dirty="0"/>
              <a:t> </a:t>
            </a:r>
            <a:r>
              <a:rPr lang="en-GB" noProof="0" dirty="0" err="1"/>
              <a:t>perustyylejä</a:t>
            </a:r>
            <a:r>
              <a:rPr lang="en-GB" noProof="0" dirty="0"/>
              <a:t> </a:t>
            </a:r>
            <a:r>
              <a:rPr lang="en-GB" noProof="0" dirty="0" err="1"/>
              <a:t>osoitt</a:t>
            </a:r>
            <a:r>
              <a:rPr lang="en-GB" noProof="0" dirty="0"/>
              <a:t>.</a:t>
            </a:r>
          </a:p>
        </p:txBody>
      </p:sp>
      <p:sp>
        <p:nvSpPr>
          <p:cNvPr id="1027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609600" y="885362"/>
            <a:ext cx="10972800" cy="524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/>
              <a:t>Muokkaa</a:t>
            </a:r>
            <a:r>
              <a:rPr lang="en-GB" noProof="0" dirty="0"/>
              <a:t> </a:t>
            </a:r>
            <a:r>
              <a:rPr lang="en-GB" noProof="0" dirty="0" err="1"/>
              <a:t>tekstin</a:t>
            </a:r>
            <a:r>
              <a:rPr lang="en-GB" noProof="0" dirty="0"/>
              <a:t> </a:t>
            </a:r>
            <a:r>
              <a:rPr lang="en-GB" noProof="0" dirty="0" err="1"/>
              <a:t>perustyylejä</a:t>
            </a:r>
            <a:r>
              <a:rPr lang="en-GB" noProof="0" dirty="0"/>
              <a:t> </a:t>
            </a:r>
            <a:r>
              <a:rPr lang="en-GB" noProof="0" dirty="0" err="1"/>
              <a:t>osoittamalla</a:t>
            </a:r>
            <a:endParaRPr lang="en-GB" noProof="0" dirty="0"/>
          </a:p>
          <a:p>
            <a:pPr lvl="1"/>
            <a:r>
              <a:rPr lang="en-GB" noProof="0" dirty="0" err="1"/>
              <a:t>toinen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2"/>
            <a:r>
              <a:rPr lang="en-GB" noProof="0" dirty="0" err="1"/>
              <a:t>kolmas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3"/>
            <a:r>
              <a:rPr lang="en-GB" noProof="0" dirty="0" err="1"/>
              <a:t>neljäs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4"/>
            <a:r>
              <a:rPr lang="en-GB" noProof="0" dirty="0" err="1"/>
              <a:t>viides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</p:txBody>
      </p:sp>
      <p:pic>
        <p:nvPicPr>
          <p:cNvPr id="16" name="Bilde 5" descr="BS_Symbol+logo_alene_CMYK.eps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808912" y="6498873"/>
            <a:ext cx="2213074" cy="28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6"/>
          <p:cNvSpPr txBox="1"/>
          <p:nvPr userDrawn="1"/>
        </p:nvSpPr>
        <p:spPr>
          <a:xfrm>
            <a:off x="10244979" y="6680816"/>
            <a:ext cx="1777008" cy="200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03" b="1" noProof="0" dirty="0">
                <a:solidFill>
                  <a:srgbClr val="008B94"/>
                </a:solidFill>
                <a:ea typeface="Geneva" charset="-128"/>
                <a:cs typeface="Geneva" charset="-128"/>
              </a:rPr>
              <a:t>FINLAND</a:t>
            </a:r>
          </a:p>
        </p:txBody>
      </p:sp>
    </p:spTree>
    <p:extLst>
      <p:ext uri="{BB962C8B-B14F-4D97-AF65-F5344CB8AC3E}">
        <p14:creationId xmlns:p14="http://schemas.microsoft.com/office/powerpoint/2010/main" val="184580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p:hf sldNum="0" hdr="0" ftr="0"/>
  <p:txStyles>
    <p:titleStyle>
      <a:lvl1pPr algn="l" defTabSz="457177" rtl="0" eaLnBrk="1" fontAlgn="base" hangingPunct="1">
        <a:spcBef>
          <a:spcPct val="0"/>
        </a:spcBef>
        <a:spcAft>
          <a:spcPct val="0"/>
        </a:spcAft>
        <a:defRPr sz="2250" b="1" i="0" kern="1200">
          <a:solidFill>
            <a:srgbClr val="AF002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r" defTabSz="457177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2pPr>
      <a:lvl3pPr algn="r" defTabSz="457177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3pPr>
      <a:lvl4pPr algn="r" defTabSz="457177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4pPr>
      <a:lvl5pPr algn="r" defTabSz="457177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5pPr>
      <a:lvl6pPr marL="457177" algn="r" defTabSz="457177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6pPr>
      <a:lvl7pPr marL="914353" algn="r" defTabSz="457177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7pPr>
      <a:lvl8pPr marL="1371530" algn="r" defTabSz="457177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8pPr>
      <a:lvl9pPr marL="1828706" algn="r" defTabSz="457177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9pPr>
    </p:titleStyle>
    <p:bodyStyle>
      <a:lvl1pPr marL="0" indent="0" algn="l" defTabSz="457177" rtl="0" eaLnBrk="1" fontAlgn="base" hangingPunct="1">
        <a:spcBef>
          <a:spcPct val="20000"/>
        </a:spcBef>
        <a:spcAft>
          <a:spcPct val="0"/>
        </a:spcAft>
        <a:defRPr sz="1969" b="1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265100" indent="-265100" algn="l" defTabSz="457177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87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501161" indent="-251139" algn="l" defTabSz="457177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266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60113" indent="-258952" algn="l" defTabSz="457177" rtl="0" eaLnBrk="1" fontAlgn="base" hangingPunct="1">
        <a:spcBef>
          <a:spcPct val="20000"/>
        </a:spcBef>
        <a:spcAft>
          <a:spcPct val="0"/>
        </a:spcAft>
        <a:buFont typeface="Arial" pitchFamily="26" charset="-52"/>
        <a:buChar char="–"/>
        <a:defRPr sz="1266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010135" indent="-250022" algn="l" defTabSz="457177" rtl="0" eaLnBrk="1" fontAlgn="base" hangingPunct="1">
        <a:spcBef>
          <a:spcPct val="20000"/>
        </a:spcBef>
        <a:spcAft>
          <a:spcPct val="0"/>
        </a:spcAft>
        <a:buFont typeface="Arial" pitchFamily="26" charset="-52"/>
        <a:buChar char="»"/>
        <a:defRPr sz="1266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tsikon paikkamerkki 1"/>
          <p:cNvSpPr>
            <a:spLocks noGrp="1"/>
          </p:cNvSpPr>
          <p:nvPr>
            <p:ph type="title"/>
          </p:nvPr>
        </p:nvSpPr>
        <p:spPr bwMode="auto">
          <a:xfrm>
            <a:off x="609600" y="230188"/>
            <a:ext cx="10972800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/>
              <a:t>Muokkaa</a:t>
            </a:r>
            <a:r>
              <a:rPr lang="en-GB" noProof="0" dirty="0"/>
              <a:t> </a:t>
            </a:r>
            <a:r>
              <a:rPr lang="en-GB" noProof="0" dirty="0" err="1"/>
              <a:t>perustyylejä</a:t>
            </a:r>
            <a:r>
              <a:rPr lang="en-GB" noProof="0" dirty="0"/>
              <a:t> </a:t>
            </a:r>
            <a:r>
              <a:rPr lang="en-GB" noProof="0" dirty="0" err="1"/>
              <a:t>osoitt</a:t>
            </a:r>
            <a:r>
              <a:rPr lang="en-GB" noProof="0" dirty="0"/>
              <a:t>.</a:t>
            </a:r>
          </a:p>
        </p:txBody>
      </p:sp>
      <p:sp>
        <p:nvSpPr>
          <p:cNvPr id="1027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609600" y="885362"/>
            <a:ext cx="10972800" cy="524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/>
              <a:t>Muokkaa</a:t>
            </a:r>
            <a:r>
              <a:rPr lang="en-GB" noProof="0" dirty="0"/>
              <a:t> </a:t>
            </a:r>
            <a:r>
              <a:rPr lang="en-GB" noProof="0" dirty="0" err="1"/>
              <a:t>tekstin</a:t>
            </a:r>
            <a:r>
              <a:rPr lang="en-GB" noProof="0" dirty="0"/>
              <a:t> </a:t>
            </a:r>
            <a:r>
              <a:rPr lang="en-GB" noProof="0" dirty="0" err="1"/>
              <a:t>perustyylejä</a:t>
            </a:r>
            <a:r>
              <a:rPr lang="en-GB" noProof="0" dirty="0"/>
              <a:t> </a:t>
            </a:r>
            <a:r>
              <a:rPr lang="en-GB" noProof="0" dirty="0" err="1"/>
              <a:t>osoittamalla</a:t>
            </a:r>
            <a:endParaRPr lang="en-GB" noProof="0" dirty="0"/>
          </a:p>
          <a:p>
            <a:pPr lvl="1"/>
            <a:r>
              <a:rPr lang="en-GB" noProof="0" dirty="0" err="1"/>
              <a:t>toinen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2"/>
            <a:r>
              <a:rPr lang="en-GB" noProof="0" dirty="0" err="1"/>
              <a:t>kolmas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3"/>
            <a:r>
              <a:rPr lang="en-GB" noProof="0" dirty="0" err="1"/>
              <a:t>neljäs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4"/>
            <a:r>
              <a:rPr lang="en-GB" noProof="0" dirty="0" err="1"/>
              <a:t>viides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</p:txBody>
      </p:sp>
      <p:pic>
        <p:nvPicPr>
          <p:cNvPr id="16" name="Bilde 5" descr="BS_Symbol+logo_alene_CMYK.eps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9808913" y="6498874"/>
            <a:ext cx="2213074" cy="28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6"/>
          <p:cNvSpPr txBox="1"/>
          <p:nvPr userDrawn="1"/>
        </p:nvSpPr>
        <p:spPr>
          <a:xfrm>
            <a:off x="10244979" y="6680815"/>
            <a:ext cx="1777008" cy="172591"/>
          </a:xfrm>
          <a:prstGeom prst="rect">
            <a:avLst/>
          </a:prstGeom>
          <a:noFill/>
        </p:spPr>
        <p:txBody>
          <a:bodyPr wrap="square" lIns="64245" tIns="32121" rIns="64245" bIns="32121">
            <a:spAutoFit/>
          </a:bodyPr>
          <a:lstStyle/>
          <a:p>
            <a:pPr algn="ctr" defTabSz="41031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>
                <a:solidFill>
                  <a:srgbClr val="008B94"/>
                </a:solidFill>
                <a:latin typeface="Helvetica Light" charset="0"/>
                <a:ea typeface="Geneva" charset="-128"/>
                <a:cs typeface="Geneva" charset="-128"/>
                <a:sym typeface="Helvetica Light" charset="0"/>
              </a:rPr>
              <a:t>FINLAND</a:t>
            </a:r>
          </a:p>
        </p:txBody>
      </p:sp>
    </p:spTree>
    <p:extLst>
      <p:ext uri="{BB962C8B-B14F-4D97-AF65-F5344CB8AC3E}">
        <p14:creationId xmlns:p14="http://schemas.microsoft.com/office/powerpoint/2010/main" val="2958210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  <p:sldLayoutId id="2147483936" r:id="rId10"/>
    <p:sldLayoutId id="2147483937" r:id="rId11"/>
    <p:sldLayoutId id="2147483938" r:id="rId12"/>
    <p:sldLayoutId id="2147483939" r:id="rId13"/>
  </p:sldLayoutIdLst>
  <p:hf hdr="0"/>
  <p:txStyles>
    <p:titleStyle>
      <a:lvl1pPr algn="l" defTabSz="456822" rtl="0" eaLnBrk="1" fontAlgn="base" hangingPunct="1">
        <a:spcBef>
          <a:spcPct val="0"/>
        </a:spcBef>
        <a:spcAft>
          <a:spcPct val="0"/>
        </a:spcAft>
        <a:defRPr sz="2200" b="1" i="0" kern="1200">
          <a:solidFill>
            <a:srgbClr val="AF002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r" defTabSz="456822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2pPr>
      <a:lvl3pPr algn="r" defTabSz="456822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3pPr>
      <a:lvl4pPr algn="r" defTabSz="456822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4pPr>
      <a:lvl5pPr algn="r" defTabSz="456822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5pPr>
      <a:lvl6pPr marL="456822" algn="r" defTabSz="456822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6pPr>
      <a:lvl7pPr marL="913649" algn="r" defTabSz="456822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7pPr>
      <a:lvl8pPr marL="1370480" algn="r" defTabSz="456822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8pPr>
      <a:lvl9pPr marL="1827304" algn="r" defTabSz="456822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9pPr>
    </p:titleStyle>
    <p:bodyStyle>
      <a:lvl1pPr marL="0" indent="0" algn="l" defTabSz="456822" rtl="0" eaLnBrk="1" fontAlgn="base" hangingPunct="1">
        <a:spcBef>
          <a:spcPct val="20000"/>
        </a:spcBef>
        <a:spcAft>
          <a:spcPct val="0"/>
        </a:spcAft>
        <a:defRPr sz="2000" b="1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264892" indent="-264892" algn="l" defTabSz="456822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700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500771" indent="-250944" algn="l" defTabSz="456822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00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59528" indent="-258757" algn="l" defTabSz="456822" rtl="0" eaLnBrk="1" fontAlgn="base" hangingPunct="1">
        <a:spcBef>
          <a:spcPct val="20000"/>
        </a:spcBef>
        <a:spcAft>
          <a:spcPct val="0"/>
        </a:spcAft>
        <a:buFont typeface="Arial" pitchFamily="26" charset="-52"/>
        <a:buChar char="–"/>
        <a:defRPr sz="1300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009356" indent="-249827" algn="l" defTabSz="456822" rtl="0" eaLnBrk="1" fontAlgn="base" hangingPunct="1">
        <a:spcBef>
          <a:spcPct val="20000"/>
        </a:spcBef>
        <a:spcAft>
          <a:spcPct val="0"/>
        </a:spcAft>
        <a:buFont typeface="Arial" pitchFamily="26" charset="-52"/>
        <a:buChar char="»"/>
        <a:defRPr sz="1300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2545" indent="-228410" algn="l" defTabSz="45682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368" indent="-228410" algn="l" defTabSz="45682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196" indent="-228410" algn="l" defTabSz="45682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017" indent="-228410" algn="l" defTabSz="45682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68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22" algn="l" defTabSz="4568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649" algn="l" defTabSz="4568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4568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4" algn="l" defTabSz="4568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128" algn="l" defTabSz="4568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958" algn="l" defTabSz="4568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778" algn="l" defTabSz="4568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608" algn="l" defTabSz="45682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17_Sitowise_logo_D_RGB.png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7123" y="6373682"/>
            <a:ext cx="1566887" cy="248462"/>
          </a:xfrm>
          <a:prstGeom prst="rect">
            <a:avLst/>
          </a:prstGeom>
        </p:spPr>
      </p:pic>
      <p:pic>
        <p:nvPicPr>
          <p:cNvPr id="10" name="Picture 11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3" t="35758" r="-82" b="-791"/>
          <a:stretch/>
        </p:blipFill>
        <p:spPr>
          <a:xfrm>
            <a:off x="9072000" y="5115600"/>
            <a:ext cx="3132000" cy="1764000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609601" y="306000"/>
            <a:ext cx="10320000" cy="114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0" y="1677600"/>
            <a:ext cx="11087100" cy="444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  <a:p>
            <a:pPr lvl="5"/>
            <a:r>
              <a:rPr lang="fi-FI" dirty="0"/>
              <a:t>kuusi</a:t>
            </a:r>
          </a:p>
          <a:p>
            <a:pPr lvl="6"/>
            <a:r>
              <a:rPr lang="fi-FI" dirty="0"/>
              <a:t>seitsemän</a:t>
            </a:r>
          </a:p>
          <a:p>
            <a:pPr lvl="7"/>
            <a:r>
              <a:rPr lang="fi-FI" dirty="0"/>
              <a:t>kasi</a:t>
            </a:r>
          </a:p>
          <a:p>
            <a:pPr lvl="8"/>
            <a:r>
              <a:rPr lang="fi-FI" dirty="0"/>
              <a:t>ysi</a:t>
            </a:r>
          </a:p>
          <a:p>
            <a:pPr lvl="8"/>
            <a:r>
              <a:rPr lang="fi-FI" dirty="0"/>
              <a:t>ysi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2268187" y="6357600"/>
            <a:ext cx="3376800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Geotechnical Design, Juha Liukas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11032177" y="306000"/>
            <a:ext cx="766724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5860800" y="6357600"/>
            <a:ext cx="928800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130624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  <p:sldLayoutId id="2147483983" r:id="rId18"/>
    <p:sldLayoutId id="2147483984" r:id="rId19"/>
    <p:sldLayoutId id="2147483985" r:id="rId20"/>
    <p:sldLayoutId id="2147483986" r:id="rId21"/>
    <p:sldLayoutId id="2147483987" r:id="rId22"/>
    <p:sldLayoutId id="2147483988" r:id="rId23"/>
    <p:sldLayoutId id="2147483989" r:id="rId24"/>
    <p:sldLayoutId id="2147483990" r:id="rId25"/>
    <p:sldLayoutId id="2147483991" r:id="rId26"/>
    <p:sldLayoutId id="2147483992" r:id="rId27"/>
    <p:sldLayoutId id="2147483993" r:id="rId28"/>
    <p:sldLayoutId id="2147483994" r:id="rId29"/>
    <p:sldLayoutId id="2147483995" r:id="rId30"/>
  </p:sldLayoutIdLst>
  <p:transition spd="slow">
    <p:push dir="u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lang="fi-FI" sz="1800" kern="1200" baseline="0" dirty="0" smtClean="0">
          <a:solidFill>
            <a:schemeClr val="tx1"/>
          </a:solidFill>
          <a:latin typeface="+mn-lt"/>
          <a:ea typeface="+mn-ea"/>
          <a:cs typeface="+mn-cs"/>
          <a:sym typeface="Wingdings" pitchFamily="2" charset="2"/>
        </a:defRPr>
      </a:lvl1pPr>
      <a:lvl2pPr marL="460800" indent="-230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82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12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43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73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6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6B080-36A1-4489-86B8-7C93F716D19B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0486D-0165-4D3E-B39A-E7A909ABBE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45004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tsikon paikkamerkki 1"/>
          <p:cNvSpPr>
            <a:spLocks noGrp="1"/>
          </p:cNvSpPr>
          <p:nvPr>
            <p:ph type="title"/>
          </p:nvPr>
        </p:nvSpPr>
        <p:spPr bwMode="auto">
          <a:xfrm>
            <a:off x="609600" y="230188"/>
            <a:ext cx="10972800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264" tIns="32132" rIns="64264" bIns="3213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/>
              <a:t>Muokkaa</a:t>
            </a:r>
            <a:r>
              <a:rPr lang="en-GB" noProof="0" dirty="0"/>
              <a:t> </a:t>
            </a:r>
            <a:r>
              <a:rPr lang="en-GB" noProof="0" dirty="0" err="1"/>
              <a:t>perustyylejä</a:t>
            </a:r>
            <a:r>
              <a:rPr lang="en-GB" noProof="0" dirty="0"/>
              <a:t> </a:t>
            </a:r>
            <a:r>
              <a:rPr lang="en-GB" noProof="0" dirty="0" err="1"/>
              <a:t>osoitt</a:t>
            </a:r>
            <a:r>
              <a:rPr lang="en-GB" noProof="0" dirty="0"/>
              <a:t>.</a:t>
            </a:r>
          </a:p>
        </p:txBody>
      </p:sp>
      <p:sp>
        <p:nvSpPr>
          <p:cNvPr id="1027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609600" y="885363"/>
            <a:ext cx="10972800" cy="524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264" tIns="32132" rIns="64264" bIns="321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 err="1"/>
              <a:t>Muokkaa</a:t>
            </a:r>
            <a:r>
              <a:rPr lang="en-GB" noProof="0" dirty="0"/>
              <a:t> </a:t>
            </a:r>
            <a:r>
              <a:rPr lang="en-GB" noProof="0" dirty="0" err="1"/>
              <a:t>tekstin</a:t>
            </a:r>
            <a:r>
              <a:rPr lang="en-GB" noProof="0" dirty="0"/>
              <a:t> </a:t>
            </a:r>
            <a:r>
              <a:rPr lang="en-GB" noProof="0" dirty="0" err="1"/>
              <a:t>perustyylejä</a:t>
            </a:r>
            <a:r>
              <a:rPr lang="en-GB" noProof="0" dirty="0"/>
              <a:t> </a:t>
            </a:r>
            <a:r>
              <a:rPr lang="en-GB" noProof="0" dirty="0" err="1"/>
              <a:t>osoittamalla</a:t>
            </a:r>
            <a:endParaRPr lang="en-GB" noProof="0" dirty="0"/>
          </a:p>
          <a:p>
            <a:pPr lvl="1"/>
            <a:r>
              <a:rPr lang="en-GB" noProof="0" dirty="0" err="1"/>
              <a:t>toinen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2"/>
            <a:r>
              <a:rPr lang="en-GB" noProof="0" dirty="0" err="1"/>
              <a:t>kolmas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3"/>
            <a:r>
              <a:rPr lang="en-GB" noProof="0" dirty="0" err="1"/>
              <a:t>neljäs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  <a:p>
            <a:pPr lvl="4"/>
            <a:r>
              <a:rPr lang="en-GB" noProof="0" dirty="0" err="1"/>
              <a:t>viides</a:t>
            </a:r>
            <a:r>
              <a:rPr lang="en-GB" noProof="0" dirty="0"/>
              <a:t> </a:t>
            </a:r>
            <a:r>
              <a:rPr lang="en-GB" noProof="0" dirty="0" err="1"/>
              <a:t>taso</a:t>
            </a:r>
            <a:endParaRPr lang="en-GB" noProof="0" dirty="0"/>
          </a:p>
        </p:txBody>
      </p:sp>
      <p:pic>
        <p:nvPicPr>
          <p:cNvPr id="16" name="Bilde 5" descr="BS_Symbol+logo_alene_CMYK.eps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9808914" y="6498874"/>
            <a:ext cx="2213073" cy="284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kstSylinder 6"/>
          <p:cNvSpPr txBox="1"/>
          <p:nvPr userDrawn="1"/>
        </p:nvSpPr>
        <p:spPr>
          <a:xfrm>
            <a:off x="10244979" y="6680815"/>
            <a:ext cx="1777008" cy="173012"/>
          </a:xfrm>
          <a:prstGeom prst="rect">
            <a:avLst/>
          </a:prstGeom>
          <a:noFill/>
        </p:spPr>
        <p:txBody>
          <a:bodyPr wrap="square" lIns="64264" tIns="32132" rIns="64264" bIns="32132">
            <a:spAutoFit/>
          </a:bodyPr>
          <a:lstStyle/>
          <a:p>
            <a:pPr algn="ctr" defTabSz="410457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b="1" dirty="0">
                <a:solidFill>
                  <a:srgbClr val="008B94"/>
                </a:solidFill>
                <a:latin typeface="Helvetica Light" charset="0"/>
                <a:ea typeface="Geneva" charset="-128"/>
                <a:cs typeface="Geneva" charset="-128"/>
                <a:sym typeface="Helvetica Light" charset="0"/>
              </a:rPr>
              <a:t>FINLAND</a:t>
            </a:r>
          </a:p>
        </p:txBody>
      </p:sp>
    </p:spTree>
    <p:extLst>
      <p:ext uri="{BB962C8B-B14F-4D97-AF65-F5344CB8AC3E}">
        <p14:creationId xmlns:p14="http://schemas.microsoft.com/office/powerpoint/2010/main" val="115625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</p:sldLayoutIdLst>
  <p:hf sldNum="0" hdr="0" dt="0"/>
  <p:txStyles>
    <p:titleStyle>
      <a:lvl1pPr algn="l" defTabSz="456988" rtl="0" eaLnBrk="1" fontAlgn="base" hangingPunct="1">
        <a:spcBef>
          <a:spcPct val="0"/>
        </a:spcBef>
        <a:spcAft>
          <a:spcPct val="0"/>
        </a:spcAft>
        <a:defRPr sz="2200" b="1" i="0" kern="1200">
          <a:solidFill>
            <a:srgbClr val="AF002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r" defTabSz="456988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2pPr>
      <a:lvl3pPr algn="r" defTabSz="456988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3pPr>
      <a:lvl4pPr algn="r" defTabSz="456988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4pPr>
      <a:lvl5pPr algn="r" defTabSz="456988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5pPr>
      <a:lvl6pPr marL="456988" algn="r" defTabSz="456988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6pPr>
      <a:lvl7pPr marL="913977" algn="r" defTabSz="456988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7pPr>
      <a:lvl8pPr marL="1370970" algn="r" defTabSz="456988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8pPr>
      <a:lvl9pPr marL="1827959" algn="r" defTabSz="456988" rtl="0" eaLnBrk="1" fontAlgn="base" hangingPunct="1">
        <a:spcBef>
          <a:spcPct val="0"/>
        </a:spcBef>
        <a:spcAft>
          <a:spcPct val="0"/>
        </a:spcAft>
        <a:defRPr sz="2000">
          <a:solidFill>
            <a:srgbClr val="303030"/>
          </a:solidFill>
          <a:latin typeface="Arial" pitchFamily="-109" charset="-52"/>
          <a:ea typeface="ＭＳ Ｐゴシック" pitchFamily="-109" charset="-128"/>
        </a:defRPr>
      </a:lvl9pPr>
    </p:titleStyle>
    <p:bodyStyle>
      <a:lvl1pPr marL="0" indent="0" algn="l" defTabSz="456988" rtl="0" eaLnBrk="1" fontAlgn="base" hangingPunct="1">
        <a:spcBef>
          <a:spcPct val="20000"/>
        </a:spcBef>
        <a:spcAft>
          <a:spcPct val="0"/>
        </a:spcAft>
        <a:defRPr sz="2000" b="1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264989" indent="-264989" algn="l" defTabSz="456988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700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500953" indent="-251035" algn="l" defTabSz="456988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300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759801" indent="-258848" algn="l" defTabSz="456988" rtl="0" eaLnBrk="1" fontAlgn="base" hangingPunct="1">
        <a:spcBef>
          <a:spcPct val="20000"/>
        </a:spcBef>
        <a:spcAft>
          <a:spcPct val="0"/>
        </a:spcAft>
        <a:buFont typeface="Arial" pitchFamily="26" charset="-52"/>
        <a:buChar char="–"/>
        <a:defRPr sz="1300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009719" indent="-249918" algn="l" defTabSz="456988" rtl="0" eaLnBrk="1" fontAlgn="base" hangingPunct="1">
        <a:spcBef>
          <a:spcPct val="20000"/>
        </a:spcBef>
        <a:spcAft>
          <a:spcPct val="0"/>
        </a:spcAft>
        <a:buFont typeface="Arial" pitchFamily="26" charset="-52"/>
        <a:buChar char="»"/>
        <a:defRPr sz="1300" kern="1200">
          <a:solidFill>
            <a:srgbClr val="47474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3445" indent="-228493" algn="l" defTabSz="4569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432" indent="-228493" algn="l" defTabSz="4569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423" indent="-228493" algn="l" defTabSz="4569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410" indent="-228493" algn="l" defTabSz="45698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69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88" algn="l" defTabSz="4569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77" algn="l" defTabSz="4569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70" algn="l" defTabSz="4569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59" algn="l" defTabSz="4569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47" algn="l" defTabSz="4569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9" algn="l" defTabSz="4569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24" algn="l" defTabSz="4569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917" algn="l" defTabSz="4569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2017_Sitowise_logo_D_RGB.png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17123" y="6373682"/>
            <a:ext cx="1566887" cy="248462"/>
          </a:xfrm>
          <a:prstGeom prst="rect">
            <a:avLst/>
          </a:prstGeom>
        </p:spPr>
      </p:pic>
      <p:pic>
        <p:nvPicPr>
          <p:cNvPr id="10" name="Picture 11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3" t="35758" r="-82" b="-791"/>
          <a:stretch/>
        </p:blipFill>
        <p:spPr>
          <a:xfrm>
            <a:off x="9072000" y="5115600"/>
            <a:ext cx="3132000" cy="1764000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609601" y="306000"/>
            <a:ext cx="10320000" cy="114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09600" y="1677600"/>
            <a:ext cx="11087100" cy="444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  <a:p>
            <a:pPr lvl="5"/>
            <a:r>
              <a:rPr lang="fi-FI" dirty="0"/>
              <a:t>kuusi</a:t>
            </a:r>
          </a:p>
          <a:p>
            <a:pPr lvl="6"/>
            <a:r>
              <a:rPr lang="fi-FI" dirty="0"/>
              <a:t>seitsemän</a:t>
            </a:r>
          </a:p>
          <a:p>
            <a:pPr lvl="7"/>
            <a:r>
              <a:rPr lang="fi-FI" dirty="0"/>
              <a:t>kasi</a:t>
            </a:r>
          </a:p>
          <a:p>
            <a:pPr lvl="8"/>
            <a:r>
              <a:rPr lang="fi-FI" dirty="0"/>
              <a:t>ysi</a:t>
            </a:r>
          </a:p>
          <a:p>
            <a:pPr lvl="8"/>
            <a:r>
              <a:rPr lang="fi-FI" dirty="0"/>
              <a:t>ysi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2268187" y="6357600"/>
            <a:ext cx="3376800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baseline="0">
                <a:solidFill>
                  <a:schemeClr val="tx1"/>
                </a:solidFill>
              </a:defRPr>
            </a:lvl1pPr>
          </a:lstStyle>
          <a:p>
            <a:r>
              <a:rPr lang="fi-FI"/>
              <a:t>Geotechnical Design, Juha Liukas</a:t>
            </a:r>
            <a:endParaRPr lang="fi-FI" dirty="0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11032177" y="306000"/>
            <a:ext cx="766724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B59C1E5-9392-4F9A-9014-AC739622B32D}" type="slidenum">
              <a:rPr lang="fi-FI" smtClean="0"/>
              <a:t>‹#›</a:t>
            </a:fld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5860800" y="6357600"/>
            <a:ext cx="928800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r>
              <a:rPr lang="fi-FI"/>
              <a:t>27.2.2018</a:t>
            </a:r>
          </a:p>
        </p:txBody>
      </p:sp>
    </p:spTree>
    <p:extLst>
      <p:ext uri="{BB962C8B-B14F-4D97-AF65-F5344CB8AC3E}">
        <p14:creationId xmlns:p14="http://schemas.microsoft.com/office/powerpoint/2010/main" val="1156953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</p:sldLayoutIdLst>
  <p:transition spd="slow">
    <p:push dir="u"/>
  </p:transition>
  <p:hf hdr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lang="fi-FI" sz="1800" kern="1200" baseline="0" dirty="0" smtClean="0">
          <a:solidFill>
            <a:schemeClr val="tx1"/>
          </a:solidFill>
          <a:latin typeface="+mn-lt"/>
          <a:ea typeface="+mn-ea"/>
          <a:cs typeface="+mn-cs"/>
          <a:sym typeface="Wingdings" pitchFamily="2" charset="2"/>
        </a:defRPr>
      </a:lvl1pPr>
      <a:lvl2pPr marL="460800" indent="-230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82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12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43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73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3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hyperlink" Target="https://rastiprojekti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uildingsmart.fi/infrabim/infrabim-nimikkeisto/" TargetMode="Externa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7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1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https://buildingsmart.fi/yleiset-inframallivaatimukset-ohjeiden-paivitys-lausuntopyynto-yiv-2018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sz="7200" dirty="0" err="1"/>
              <a:t>InfraBIM</a:t>
            </a:r>
            <a:r>
              <a:rPr lang="fi-FI" sz="7200" dirty="0"/>
              <a:t> </a:t>
            </a:r>
            <a:r>
              <a:rPr lang="fi-FI" sz="7200" dirty="0" err="1"/>
              <a:t>Guidelines</a:t>
            </a:r>
            <a:br>
              <a:rPr lang="fi-FI" sz="7200" dirty="0"/>
            </a:br>
            <a:r>
              <a:rPr lang="fi-FI" sz="4400" dirty="0"/>
              <a:t>in Finland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Geotechnical Data Standardization Workshop 22.-23.1.2019 </a:t>
            </a:r>
          </a:p>
          <a:p>
            <a:r>
              <a:rPr lang="en-US" b="1" dirty="0"/>
              <a:t>Ju</a:t>
            </a:r>
            <a:r>
              <a:rPr lang="fi-FI" dirty="0"/>
              <a:t>ha Liukas</a:t>
            </a:r>
          </a:p>
          <a:p>
            <a:r>
              <a:rPr lang="fi-FI" dirty="0" err="1"/>
              <a:t>Leading</a:t>
            </a:r>
            <a:r>
              <a:rPr lang="fi-FI" dirty="0"/>
              <a:t> </a:t>
            </a:r>
            <a:r>
              <a:rPr lang="fi-FI" dirty="0" err="1"/>
              <a:t>consultant</a:t>
            </a:r>
            <a:r>
              <a:rPr lang="fi-FI" dirty="0"/>
              <a:t>, </a:t>
            </a:r>
            <a:r>
              <a:rPr lang="fi-FI" dirty="0" err="1"/>
              <a:t>InfraBIM</a:t>
            </a:r>
            <a:r>
              <a:rPr lang="fi-FI" dirty="0"/>
              <a:t> </a:t>
            </a:r>
            <a:r>
              <a:rPr lang="fi-FI" dirty="0" err="1"/>
              <a:t>Sitowise</a:t>
            </a:r>
            <a:endParaRPr lang="fi-FI" dirty="0"/>
          </a:p>
          <a:p>
            <a:r>
              <a:rPr lang="fi-FI" dirty="0"/>
              <a:t>Chair of Infra </a:t>
            </a:r>
            <a:r>
              <a:rPr lang="fi-FI" dirty="0" err="1"/>
              <a:t>standardizartion</a:t>
            </a:r>
            <a:r>
              <a:rPr lang="fi-FI" dirty="0"/>
              <a:t> </a:t>
            </a:r>
            <a:r>
              <a:rPr lang="fi-FI" dirty="0" err="1"/>
              <a:t>group</a:t>
            </a:r>
            <a:r>
              <a:rPr lang="fi-FI" dirty="0"/>
              <a:t>, buildingSMART Finland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679027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489" y="2151144"/>
            <a:ext cx="2635309" cy="2759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39060" y="306000"/>
            <a:ext cx="10320000" cy="165709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br>
              <a:rPr lang="fi-FI" sz="2400" b="1" dirty="0"/>
            </a:br>
            <a:br>
              <a:rPr lang="fi-FI" sz="2400" b="1" dirty="0"/>
            </a:br>
            <a:br>
              <a:rPr lang="fi-FI" sz="2400" b="1" dirty="0"/>
            </a:br>
            <a:r>
              <a:rPr lang="fi-FI" sz="2400" b="1" dirty="0" err="1"/>
              <a:t>Borehole</a:t>
            </a:r>
            <a:r>
              <a:rPr lang="fi-FI" sz="2400" b="1" dirty="0"/>
              <a:t> data</a:t>
            </a:r>
            <a:br>
              <a:rPr lang="fi-FI" sz="2400" b="1" dirty="0"/>
            </a:br>
            <a:r>
              <a:rPr lang="fi-FI" sz="2400" b="1" dirty="0"/>
              <a:t>Infra-</a:t>
            </a:r>
            <a:r>
              <a:rPr lang="fi-FI" sz="2400" b="1" dirty="0" err="1"/>
              <a:t>format</a:t>
            </a:r>
            <a:br>
              <a:rPr lang="fi-FI" sz="2400" b="1" dirty="0"/>
            </a:br>
            <a:r>
              <a:rPr lang="fi-FI" sz="2400" b="1" dirty="0"/>
              <a:t>National </a:t>
            </a:r>
            <a:r>
              <a:rPr lang="fi-FI" sz="2400" b="1" dirty="0" err="1"/>
              <a:t>standard</a:t>
            </a:r>
            <a:endParaRPr lang="fi-FI" sz="2400" b="1" dirty="0"/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23259150-825B-4714-8D89-25CEA749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56612" y="2298899"/>
            <a:ext cx="2714899" cy="2014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73122" y="154800"/>
            <a:ext cx="3648567" cy="6552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lIns="91416" tIns="45709" rIns="91416" bIns="45709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TT  PA     1 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XY     74767.910     34397.400    11.680  20051991  760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.000       .00        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.200       .00         0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Hm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1.500     50.00         0  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5.000     25.00         0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5.200    100.00         8  Si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5.600    100.00         0  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5.800    100.00       100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Hk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5.900    100.00       100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Ki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6.400       .00        -5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6.600    100.00        16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6.800    100.00        53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7.000    100.00        80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7.100    100.00       100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8.000       .00        -5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8.100    100.00       100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8.700       .00        -5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-1  KI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TT  NE     1 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XY     74767.910     34397.400    11.680  20051991  760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 .500  -             .500  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w     37.800 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1.000  -            1.000  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w     46.200 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2.000  -            2.000  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w     82.300 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F     57.600 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VG    15.300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kN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/m3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3.000  -            3.000  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w     61.700 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F     57.600 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VG    16.500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kN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/m3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4.000  -            4.000  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w     82.900 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F     43.800 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VG    15.100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kN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/m3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5.000  -            5.000  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w     47.600 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LB    VG    17.100 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kN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/m3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-1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TT  SI     1  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XY     74767.910     34397.480    11.650  11091991  760KL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1.000     40.00      5.80       .00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1.500     17.00      1.60       .00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2.000     12.70      1.90       .00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2.500     11.10      1.60       .00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3.000      9.50      2.40       .00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3.500     12.20      2.10       .00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4.000     13.50      2.70       .00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4.500     10.60      3.20       .00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      5.000     12.20      3.70       .00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CF552D4E-96BB-43FD-8B4B-E1C4357D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9C1E5-9392-4F9A-9014-AC739622B32D}" type="slidenum">
              <a:rPr kumimoji="0" lang="fi-FI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i-FI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03069507-C317-4536-877F-0543963EB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729" y="260047"/>
            <a:ext cx="2939448" cy="1406736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5B8B7E0A-8204-41A3-B300-78BACEEB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252" y="4501499"/>
            <a:ext cx="4124259" cy="2562855"/>
          </a:xfrm>
          <a:prstGeom prst="rect">
            <a:avLst/>
          </a:prstGeom>
        </p:spPr>
      </p:pic>
      <p:sp>
        <p:nvSpPr>
          <p:cNvPr id="9" name="Nuoli: Oikea 8">
            <a:extLst>
              <a:ext uri="{FF2B5EF4-FFF2-40B4-BE49-F238E27FC236}">
                <a16:creationId xmlns:a16="http://schemas.microsoft.com/office/drawing/2014/main" id="{330CC9C2-C8E3-49E9-9ACF-FDD3FBE95397}"/>
              </a:ext>
            </a:extLst>
          </p:cNvPr>
          <p:cNvSpPr/>
          <p:nvPr/>
        </p:nvSpPr>
        <p:spPr>
          <a:xfrm rot="19162631">
            <a:off x="7478218" y="1894083"/>
            <a:ext cx="1015299" cy="856632"/>
          </a:xfrm>
          <a:prstGeom prst="rightArrow">
            <a:avLst/>
          </a:prstGeom>
          <a:solidFill>
            <a:schemeClr val="accent1"/>
          </a:solidFill>
          <a:ln>
            <a:solidFill>
              <a:srgbClr val="3D7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Nuoli: Oikea 11">
            <a:extLst>
              <a:ext uri="{FF2B5EF4-FFF2-40B4-BE49-F238E27FC236}">
                <a16:creationId xmlns:a16="http://schemas.microsoft.com/office/drawing/2014/main" id="{697B3FEA-9B27-4B4B-8336-D535C1100148}"/>
              </a:ext>
            </a:extLst>
          </p:cNvPr>
          <p:cNvSpPr/>
          <p:nvPr/>
        </p:nvSpPr>
        <p:spPr>
          <a:xfrm rot="2339441">
            <a:off x="7402545" y="3830431"/>
            <a:ext cx="1015299" cy="856632"/>
          </a:xfrm>
          <a:prstGeom prst="rightArrow">
            <a:avLst/>
          </a:prstGeom>
          <a:solidFill>
            <a:schemeClr val="accent1"/>
          </a:solidFill>
          <a:ln>
            <a:solidFill>
              <a:srgbClr val="3D7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Nuoli: Oikea 12">
            <a:extLst>
              <a:ext uri="{FF2B5EF4-FFF2-40B4-BE49-F238E27FC236}">
                <a16:creationId xmlns:a16="http://schemas.microsoft.com/office/drawing/2014/main" id="{0233FC24-831F-48C1-A590-A4F807360093}"/>
              </a:ext>
            </a:extLst>
          </p:cNvPr>
          <p:cNvSpPr/>
          <p:nvPr/>
        </p:nvSpPr>
        <p:spPr>
          <a:xfrm>
            <a:off x="7828254" y="2902344"/>
            <a:ext cx="1015299" cy="856632"/>
          </a:xfrm>
          <a:prstGeom prst="rightArrow">
            <a:avLst/>
          </a:prstGeom>
          <a:solidFill>
            <a:schemeClr val="accent1"/>
          </a:solidFill>
          <a:ln>
            <a:solidFill>
              <a:srgbClr val="3D7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Päivämäärän paikkamerkki 4">
            <a:extLst>
              <a:ext uri="{FF2B5EF4-FFF2-40B4-BE49-F238E27FC236}">
                <a16:creationId xmlns:a16="http://schemas.microsoft.com/office/drawing/2014/main" id="{16EA555B-37BE-4DD3-89EE-3C079478F5F3}"/>
              </a:ext>
            </a:extLst>
          </p:cNvPr>
          <p:cNvSpPr txBox="1">
            <a:spLocks/>
          </p:cNvSpPr>
          <p:nvPr/>
        </p:nvSpPr>
        <p:spPr>
          <a:xfrm>
            <a:off x="5007721" y="6357600"/>
            <a:ext cx="1781879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sz="1200">
                <a:solidFill>
                  <a:prstClr val="black"/>
                </a:solidFill>
                <a:latin typeface="Calibri Light"/>
              </a:rPr>
              <a:t>20.1.2019 Juha Liukas</a:t>
            </a:r>
            <a:endParaRPr lang="fi-FI" sz="1200" dirty="0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15" name="Alatunnisteen paikkamerkki 5">
            <a:extLst>
              <a:ext uri="{FF2B5EF4-FFF2-40B4-BE49-F238E27FC236}">
                <a16:creationId xmlns:a16="http://schemas.microsoft.com/office/drawing/2014/main" id="{01B40AD7-DBC5-4902-BD5B-FC709570F6D9}"/>
              </a:ext>
            </a:extLst>
          </p:cNvPr>
          <p:cNvSpPr txBox="1">
            <a:spLocks/>
          </p:cNvSpPr>
          <p:nvPr/>
        </p:nvSpPr>
        <p:spPr>
          <a:xfrm>
            <a:off x="2268187" y="6357600"/>
            <a:ext cx="2021515" cy="349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fi-FI" sz="1100">
                <a:solidFill>
                  <a:prstClr val="black"/>
                </a:solidFill>
                <a:latin typeface="Calibri Light"/>
              </a:rPr>
              <a:t>InfraBIM Guidelines</a:t>
            </a:r>
            <a:endParaRPr lang="fi-FI" sz="11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080986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b="0" dirty="0" err="1">
                <a:latin typeface="+mn-lt"/>
                <a:ea typeface="+mn-ea"/>
                <a:cs typeface="+mn-cs"/>
                <a:sym typeface="Wingdings" pitchFamily="2" charset="2"/>
              </a:rPr>
              <a:t>Subsoil</a:t>
            </a:r>
            <a:r>
              <a:rPr lang="fi-FI" b="0" dirty="0"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fi-FI" b="0" dirty="0" err="1">
                <a:latin typeface="+mn-lt"/>
                <a:ea typeface="+mn-ea"/>
                <a:cs typeface="+mn-cs"/>
                <a:sym typeface="Wingdings" pitchFamily="2" charset="2"/>
              </a:rPr>
              <a:t>model</a:t>
            </a:r>
            <a:r>
              <a:rPr lang="fi-FI" b="0" dirty="0">
                <a:latin typeface="+mn-lt"/>
                <a:ea typeface="+mn-ea"/>
                <a:cs typeface="+mn-cs"/>
                <a:sym typeface="Wingdings" pitchFamily="2" charset="2"/>
              </a:rPr>
              <a:t> – </a:t>
            </a:r>
            <a:r>
              <a:rPr lang="fi-FI" b="0" dirty="0" err="1">
                <a:latin typeface="+mn-lt"/>
                <a:ea typeface="+mn-ea"/>
                <a:cs typeface="+mn-cs"/>
                <a:sym typeface="Wingdings" pitchFamily="2" charset="2"/>
              </a:rPr>
              <a:t>utilising</a:t>
            </a:r>
            <a:br>
              <a:rPr lang="fi-FI" b="0" dirty="0">
                <a:latin typeface="+mn-lt"/>
                <a:ea typeface="+mn-ea"/>
                <a:cs typeface="+mn-cs"/>
                <a:sym typeface="Wingdings" pitchFamily="2" charset="2"/>
              </a:rPr>
            </a:br>
            <a:endParaRPr lang="fi-FI" b="0" dirty="0">
              <a:latin typeface="+mn-lt"/>
              <a:ea typeface="+mn-ea"/>
              <a:cs typeface="+mn-cs"/>
              <a:sym typeface="Wingdings" pitchFamily="2" charset="2"/>
            </a:endParaRPr>
          </a:p>
        </p:txBody>
      </p:sp>
      <p:sp>
        <p:nvSpPr>
          <p:cNvPr id="8" name="Dian numeron paikkamerkki 7">
            <a:extLst>
              <a:ext uri="{FF2B5EF4-FFF2-40B4-BE49-F238E27FC236}">
                <a16:creationId xmlns:a16="http://schemas.microsoft.com/office/drawing/2014/main" id="{3269AF02-2542-46C3-AB5E-1BEBE7B142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9C1E5-9392-4F9A-9014-AC739622B32D}" type="slidenum">
              <a:rPr kumimoji="0" lang="fi-FI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i-FI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09600" y="1253613"/>
            <a:ext cx="4120143" cy="4873587"/>
          </a:xfrm>
          <a:solidFill>
            <a:schemeClr val="bg1"/>
          </a:solidFill>
        </p:spPr>
        <p:txBody>
          <a:bodyPr/>
          <a:lstStyle/>
          <a:p>
            <a:r>
              <a:rPr lang="fi-FI" sz="2000" dirty="0"/>
              <a:t>Target </a:t>
            </a:r>
            <a:r>
              <a:rPr lang="fi-FI" sz="2000" dirty="0" err="1"/>
              <a:t>surfaces</a:t>
            </a:r>
            <a:endParaRPr lang="fi-FI" sz="2000" dirty="0"/>
          </a:p>
          <a:p>
            <a:r>
              <a:rPr lang="fi-FI" sz="2000" dirty="0"/>
              <a:t>Road/</a:t>
            </a:r>
            <a:r>
              <a:rPr lang="fi-FI" sz="2000" dirty="0" err="1"/>
              <a:t>rail</a:t>
            </a:r>
            <a:r>
              <a:rPr lang="fi-FI" sz="2000" dirty="0"/>
              <a:t> </a:t>
            </a:r>
            <a:r>
              <a:rPr lang="fi-FI" sz="2000" dirty="0" err="1"/>
              <a:t>construction</a:t>
            </a:r>
            <a:r>
              <a:rPr lang="fi-FI" sz="2000" dirty="0"/>
              <a:t> – </a:t>
            </a:r>
            <a:r>
              <a:rPr lang="fi-FI" sz="2000" dirty="0" err="1"/>
              <a:t>subsoil</a:t>
            </a:r>
            <a:r>
              <a:rPr lang="fi-FI" sz="2000" dirty="0"/>
              <a:t> </a:t>
            </a:r>
            <a:r>
              <a:rPr lang="fi-FI" sz="2000" dirty="0" err="1"/>
              <a:t>integration</a:t>
            </a:r>
            <a:endParaRPr lang="fi-FI" sz="2000" dirty="0"/>
          </a:p>
          <a:p>
            <a:r>
              <a:rPr lang="fi-FI" sz="2000" dirty="0"/>
              <a:t>Bridge / engineering </a:t>
            </a:r>
            <a:r>
              <a:rPr lang="fi-FI" sz="2000" dirty="0" err="1"/>
              <a:t>structures</a:t>
            </a:r>
            <a:r>
              <a:rPr lang="fi-FI" sz="2000" dirty="0"/>
              <a:t> - </a:t>
            </a:r>
            <a:r>
              <a:rPr lang="fi-FI" sz="2000" dirty="0" err="1"/>
              <a:t>subsoil</a:t>
            </a:r>
            <a:endParaRPr lang="fi-FI" sz="2000" dirty="0"/>
          </a:p>
          <a:p>
            <a:r>
              <a:rPr lang="fi-FI" sz="2000" dirty="0"/>
              <a:t>QTO </a:t>
            </a:r>
            <a:r>
              <a:rPr lang="fi-FI" sz="2000" dirty="0" err="1"/>
              <a:t>quantity</a:t>
            </a:r>
            <a:r>
              <a:rPr lang="fi-FI" sz="2000" dirty="0"/>
              <a:t> </a:t>
            </a:r>
            <a:r>
              <a:rPr lang="fi-FI" sz="2000" dirty="0" err="1"/>
              <a:t>take</a:t>
            </a:r>
            <a:r>
              <a:rPr lang="fi-FI" sz="2000" dirty="0"/>
              <a:t> </a:t>
            </a:r>
            <a:r>
              <a:rPr lang="fi-FI" sz="2000" dirty="0" err="1"/>
              <a:t>off</a:t>
            </a:r>
            <a:endParaRPr lang="fi-FI" sz="2000" dirty="0"/>
          </a:p>
          <a:p>
            <a:r>
              <a:rPr lang="fi-FI" sz="2000" dirty="0" err="1"/>
              <a:t>Geotechnical</a:t>
            </a:r>
            <a:r>
              <a:rPr lang="fi-FI" sz="2000" dirty="0"/>
              <a:t> </a:t>
            </a:r>
            <a:r>
              <a:rPr lang="fi-FI" sz="2000" dirty="0" err="1"/>
              <a:t>calculation</a:t>
            </a:r>
            <a:endParaRPr lang="fi-FI" sz="2000" dirty="0"/>
          </a:p>
          <a:p>
            <a:r>
              <a:rPr lang="fi-FI" sz="2000" dirty="0"/>
              <a:t>Machine </a:t>
            </a:r>
            <a:r>
              <a:rPr lang="fi-FI" sz="2000" dirty="0" err="1"/>
              <a:t>quidance</a:t>
            </a:r>
            <a:endParaRPr lang="fi-FI" sz="2000" dirty="0"/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2E7D4471-716B-4004-9DC7-FB40C473C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44" y="3946953"/>
            <a:ext cx="4716844" cy="2528969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F90233FC-7820-4894-9B01-88D8C13246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541" y="993002"/>
            <a:ext cx="3575055" cy="2225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1BA0ACE3-167C-41D0-87E0-D9B0DF998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540" y="3690406"/>
            <a:ext cx="3575055" cy="2224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615" y="1859068"/>
            <a:ext cx="4447969" cy="2728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Päivämäärän paikkamerkki 4">
            <a:extLst>
              <a:ext uri="{FF2B5EF4-FFF2-40B4-BE49-F238E27FC236}">
                <a16:creationId xmlns:a16="http://schemas.microsoft.com/office/drawing/2014/main" id="{26588BFA-0807-449F-8475-620A1AAC1E6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007721" y="6357600"/>
            <a:ext cx="1781879" cy="3492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20.1.2019 Juha Liukas</a:t>
            </a:r>
          </a:p>
        </p:txBody>
      </p:sp>
      <p:sp>
        <p:nvSpPr>
          <p:cNvPr id="17" name="Alatunnisteen paikkamerkki 5">
            <a:extLst>
              <a:ext uri="{FF2B5EF4-FFF2-40B4-BE49-F238E27FC236}">
                <a16:creationId xmlns:a16="http://schemas.microsoft.com/office/drawing/2014/main" id="{E7AFA2D9-7BD0-4809-8D1F-ED8924CDF5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68187" y="6357600"/>
            <a:ext cx="2021515" cy="349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InfraBIM</a:t>
            </a:r>
            <a:r>
              <a:rPr kumimoji="0" lang="fi-FI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kumimoji="0" lang="fi-FI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Guidelines</a:t>
            </a:r>
            <a:endParaRPr kumimoji="0" lang="fi-FI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71779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CFE1E23-76BC-4CE1-82CE-C61A7291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Future</a:t>
            </a:r>
            <a:r>
              <a:rPr lang="fi-FI" dirty="0"/>
              <a:t> </a:t>
            </a:r>
            <a:r>
              <a:rPr lang="fi-FI" dirty="0" err="1"/>
              <a:t>Challenges</a:t>
            </a:r>
            <a:endParaRPr lang="fi-FI" dirty="0"/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6231A425-157C-4FF6-A8CE-24EF4ACF45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3413" y="781050"/>
            <a:ext cx="2752949" cy="3318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4C3E775C-D874-4D68-AF9B-E53AAEB1D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23669" y="897470"/>
            <a:ext cx="6258732" cy="522869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0" dirty="0" err="1"/>
              <a:t>Geotechnical</a:t>
            </a:r>
            <a:r>
              <a:rPr lang="fi-FI" b="0" dirty="0"/>
              <a:t> </a:t>
            </a:r>
            <a:r>
              <a:rPr lang="fi-FI" b="0" dirty="0" err="1"/>
              <a:t>part</a:t>
            </a:r>
            <a:r>
              <a:rPr lang="fi-FI" b="0" dirty="0"/>
              <a:t> is </a:t>
            </a:r>
            <a:r>
              <a:rPr lang="fi-FI" b="0" dirty="0" err="1"/>
              <a:t>missing</a:t>
            </a:r>
            <a:r>
              <a:rPr lang="fi-FI" b="0" dirty="0"/>
              <a:t> </a:t>
            </a:r>
            <a:r>
              <a:rPr lang="fi-FI" b="0" dirty="0" err="1"/>
              <a:t>from</a:t>
            </a:r>
            <a:r>
              <a:rPr lang="fi-FI" b="0" dirty="0"/>
              <a:t> COBIM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0" dirty="0" err="1"/>
              <a:t>Consolidation</a:t>
            </a:r>
            <a:r>
              <a:rPr lang="fi-FI" b="0" dirty="0"/>
              <a:t> of BIM- and </a:t>
            </a:r>
            <a:r>
              <a:rPr lang="fi-FI" b="0" dirty="0" err="1"/>
              <a:t>InfraBIM</a:t>
            </a:r>
            <a:r>
              <a:rPr lang="fi-FI" b="0" dirty="0"/>
              <a:t> -</a:t>
            </a:r>
            <a:r>
              <a:rPr lang="fi-FI" b="0" dirty="0" err="1"/>
              <a:t>requirements</a:t>
            </a:r>
            <a:r>
              <a:rPr lang="fi-FI" b="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0" dirty="0" err="1"/>
              <a:t>Consolidation</a:t>
            </a:r>
            <a:r>
              <a:rPr lang="fi-FI" b="0" dirty="0"/>
              <a:t> of Talo- and Infra-</a:t>
            </a:r>
            <a:r>
              <a:rPr lang="fi-FI" b="0" dirty="0" err="1"/>
              <a:t>classifications</a:t>
            </a:r>
            <a:endParaRPr lang="fi-FI" b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0" dirty="0" err="1"/>
              <a:t>The</a:t>
            </a:r>
            <a:r>
              <a:rPr lang="fi-FI" b="0" dirty="0"/>
              <a:t> </a:t>
            </a:r>
            <a:r>
              <a:rPr lang="fi-FI" b="0" dirty="0" err="1"/>
              <a:t>right</a:t>
            </a:r>
            <a:r>
              <a:rPr lang="fi-FI" b="0" dirty="0"/>
              <a:t> </a:t>
            </a:r>
            <a:r>
              <a:rPr lang="fi-FI" b="0" dirty="0" err="1"/>
              <a:t>standards</a:t>
            </a:r>
            <a:r>
              <a:rPr lang="fi-FI" b="0" dirty="0"/>
              <a:t> ? IFC, GML, …</a:t>
            </a:r>
          </a:p>
          <a:p>
            <a:endParaRPr lang="fi-FI" dirty="0"/>
          </a:p>
          <a:p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DB7EFAB5-97B2-499B-9C56-0577E7A18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998" y="3279649"/>
            <a:ext cx="4943383" cy="2730096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1E9BD372-BBFB-4512-B9DF-5A3AF3EA0B01}"/>
              </a:ext>
            </a:extLst>
          </p:cNvPr>
          <p:cNvSpPr txBox="1"/>
          <p:nvPr/>
        </p:nvSpPr>
        <p:spPr>
          <a:xfrm>
            <a:off x="6344209" y="6126165"/>
            <a:ext cx="209176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fi-FI" sz="1400" kern="0" dirty="0">
                <a:solidFill>
                  <a:prstClr val="black"/>
                </a:solidFill>
                <a:latin typeface="Arial"/>
                <a:hlinkClick r:id="rId4"/>
              </a:rPr>
              <a:t>https://rastiprojekti.com</a:t>
            </a:r>
            <a:r>
              <a:rPr lang="fi-FI" sz="1400" kern="0" dirty="0">
                <a:solidFill>
                  <a:prstClr val="black"/>
                </a:solidFill>
                <a:latin typeface="Arial"/>
              </a:rPr>
              <a:t>/</a:t>
            </a:r>
            <a:endParaRPr kumimoji="0" lang="fi-FI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7433FBAC-E3F7-4EE1-B798-F4259D736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23" y="3290864"/>
            <a:ext cx="2033928" cy="29930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Kuva 8">
            <a:extLst>
              <a:ext uri="{FF2B5EF4-FFF2-40B4-BE49-F238E27FC236}">
                <a16:creationId xmlns:a16="http://schemas.microsoft.com/office/drawing/2014/main" id="{B28A2DBB-6204-466A-A646-DC5FD77AB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507" y="1407200"/>
            <a:ext cx="2551774" cy="35620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453256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5BE05CB-2B93-4166-9241-C7A32B51CE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Thank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! </a:t>
            </a:r>
            <a:br>
              <a:rPr lang="fi-FI" dirty="0"/>
            </a:br>
            <a:r>
              <a:rPr lang="fi-FI" dirty="0" err="1"/>
              <a:t>Questions</a:t>
            </a:r>
            <a:r>
              <a:rPr lang="fi-FI" dirty="0"/>
              <a:t> ?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8953EB0F-A09A-4A2A-8B3F-BB455370B0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err="1"/>
              <a:t>juha.liukas</a:t>
            </a:r>
            <a:r>
              <a:rPr lang="fi-FI" dirty="0"/>
              <a:t>(at)sitowise.com</a:t>
            </a:r>
          </a:p>
        </p:txBody>
      </p:sp>
    </p:spTree>
    <p:extLst>
      <p:ext uri="{BB962C8B-B14F-4D97-AF65-F5344CB8AC3E}">
        <p14:creationId xmlns:p14="http://schemas.microsoft.com/office/powerpoint/2010/main" val="241370559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C67D4A-E450-4F90-8CA0-1F051C1F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0" y="505619"/>
            <a:ext cx="8229600" cy="550862"/>
          </a:xfrm>
        </p:spPr>
        <p:txBody>
          <a:bodyPr>
            <a:noAutofit/>
          </a:bodyPr>
          <a:lstStyle/>
          <a:p>
            <a:pPr algn="ctr"/>
            <a:r>
              <a:rPr lang="fi-FI" dirty="0" err="1">
                <a:solidFill>
                  <a:srgbClr val="DE0123"/>
                </a:solidFill>
              </a:rPr>
              <a:t>Common</a:t>
            </a:r>
            <a:r>
              <a:rPr lang="fi-FI" dirty="0">
                <a:solidFill>
                  <a:srgbClr val="DE0123"/>
                </a:solidFill>
              </a:rPr>
              <a:t> </a:t>
            </a:r>
            <a:r>
              <a:rPr lang="fi-FI" dirty="0" err="1">
                <a:solidFill>
                  <a:srgbClr val="DE0123"/>
                </a:solidFill>
              </a:rPr>
              <a:t>InfraBIM</a:t>
            </a:r>
            <a:r>
              <a:rPr lang="fi-FI" dirty="0">
                <a:solidFill>
                  <a:srgbClr val="DE0123"/>
                </a:solidFill>
              </a:rPr>
              <a:t> </a:t>
            </a:r>
            <a:r>
              <a:rPr lang="fi-FI" dirty="0" err="1">
                <a:solidFill>
                  <a:srgbClr val="DE0123"/>
                </a:solidFill>
              </a:rPr>
              <a:t>Guidelines</a:t>
            </a:r>
            <a:endParaRPr lang="fi-FI" dirty="0">
              <a:solidFill>
                <a:srgbClr val="DE0123"/>
              </a:solidFill>
            </a:endParaRPr>
          </a:p>
        </p:txBody>
      </p:sp>
      <p:sp>
        <p:nvSpPr>
          <p:cNvPr id="5" name="Sisällön paikkamerkki 3">
            <a:extLst>
              <a:ext uri="{FF2B5EF4-FFF2-40B4-BE49-F238E27FC236}">
                <a16:creationId xmlns:a16="http://schemas.microsoft.com/office/drawing/2014/main" id="{D97A3CA6-D966-4AC6-A546-D3AF423EB0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8332" y="1488679"/>
            <a:ext cx="5543763" cy="4044020"/>
          </a:xfrm>
        </p:spPr>
        <p:txBody>
          <a:bodyPr>
            <a:normAutofit fontScale="85000" lnSpcReduction="20000"/>
          </a:bodyPr>
          <a:lstStyle/>
          <a:p>
            <a:pPr defTabSz="914024">
              <a:defRPr/>
            </a:pPr>
            <a:r>
              <a:rPr lang="fi-FI" dirty="0" err="1">
                <a:solidFill>
                  <a:srgbClr val="0291A9"/>
                </a:solidFill>
              </a:rPr>
              <a:t>InfraBIM</a:t>
            </a:r>
            <a:r>
              <a:rPr lang="fi-FI" dirty="0">
                <a:solidFill>
                  <a:srgbClr val="0291A9"/>
                </a:solidFill>
              </a:rPr>
              <a:t> </a:t>
            </a:r>
            <a:r>
              <a:rPr lang="fi-FI" dirty="0" err="1">
                <a:solidFill>
                  <a:srgbClr val="0291A9"/>
                </a:solidFill>
              </a:rPr>
              <a:t>Classification</a:t>
            </a:r>
            <a:r>
              <a:rPr lang="fi-FI" dirty="0">
                <a:solidFill>
                  <a:srgbClr val="0291A9"/>
                </a:solidFill>
              </a:rPr>
              <a:t> System</a:t>
            </a:r>
          </a:p>
          <a:p>
            <a:pPr lvl="1" defTabSz="914024">
              <a:defRPr/>
            </a:pPr>
            <a:r>
              <a:rPr lang="fi-FI" dirty="0">
                <a:solidFill>
                  <a:srgbClr val="0291A9"/>
                </a:solidFill>
              </a:rPr>
              <a:t>’The </a:t>
            </a:r>
            <a:r>
              <a:rPr lang="fi-FI" dirty="0" err="1">
                <a:solidFill>
                  <a:srgbClr val="0291A9"/>
                </a:solidFill>
              </a:rPr>
              <a:t>language</a:t>
            </a:r>
            <a:r>
              <a:rPr lang="fi-FI" dirty="0">
                <a:solidFill>
                  <a:srgbClr val="0291A9"/>
                </a:solidFill>
              </a:rPr>
              <a:t>’</a:t>
            </a:r>
          </a:p>
          <a:p>
            <a:pPr lvl="1" defTabSz="914024">
              <a:defRPr/>
            </a:pPr>
            <a:r>
              <a:rPr lang="fi-FI" dirty="0" err="1">
                <a:solidFill>
                  <a:srgbClr val="0291A9"/>
                </a:solidFill>
              </a:rPr>
              <a:t>InfraBIM</a:t>
            </a:r>
            <a:r>
              <a:rPr lang="fi-FI" dirty="0">
                <a:solidFill>
                  <a:srgbClr val="0291A9"/>
                </a:solidFill>
              </a:rPr>
              <a:t> </a:t>
            </a:r>
            <a:r>
              <a:rPr lang="fi-FI" dirty="0" err="1">
                <a:solidFill>
                  <a:srgbClr val="0291A9"/>
                </a:solidFill>
              </a:rPr>
              <a:t>Terminology</a:t>
            </a:r>
            <a:endParaRPr lang="fi-FI" dirty="0">
              <a:solidFill>
                <a:srgbClr val="0291A9"/>
              </a:solidFill>
            </a:endParaRPr>
          </a:p>
          <a:p>
            <a:pPr marL="239615" lvl="1" indent="0" defTabSz="914024">
              <a:buNone/>
              <a:defRPr/>
            </a:pPr>
            <a:endParaRPr lang="fi-FI" sz="1700" b="1" dirty="0">
              <a:solidFill>
                <a:srgbClr val="0291A9"/>
              </a:solidFill>
            </a:endParaRPr>
          </a:p>
          <a:p>
            <a:pPr defTabSz="914024">
              <a:defRPr/>
            </a:pPr>
            <a:r>
              <a:rPr lang="fi-FI" dirty="0" err="1">
                <a:solidFill>
                  <a:srgbClr val="0291A9"/>
                </a:solidFill>
              </a:rPr>
              <a:t>InfraBIM</a:t>
            </a:r>
            <a:r>
              <a:rPr lang="fi-FI" dirty="0">
                <a:solidFill>
                  <a:srgbClr val="0291A9"/>
                </a:solidFill>
              </a:rPr>
              <a:t> </a:t>
            </a:r>
            <a:r>
              <a:rPr lang="fi-FI" dirty="0" err="1">
                <a:solidFill>
                  <a:srgbClr val="0291A9"/>
                </a:solidFill>
              </a:rPr>
              <a:t>Requirements</a:t>
            </a:r>
            <a:endParaRPr lang="fi-FI" dirty="0">
              <a:solidFill>
                <a:srgbClr val="0291A9"/>
              </a:solidFill>
            </a:endParaRPr>
          </a:p>
          <a:p>
            <a:pPr lvl="1" defTabSz="914024">
              <a:defRPr/>
            </a:pPr>
            <a:r>
              <a:rPr lang="fi-FI" i="1" dirty="0">
                <a:solidFill>
                  <a:srgbClr val="0291A9"/>
                </a:solidFill>
              </a:rPr>
              <a:t>YIV Yleiset Inframallivaatimukset</a:t>
            </a:r>
          </a:p>
          <a:p>
            <a:pPr lvl="1" defTabSz="914024">
              <a:defRPr/>
            </a:pPr>
            <a:r>
              <a:rPr lang="fi-FI" dirty="0" err="1">
                <a:solidFill>
                  <a:srgbClr val="0291A9"/>
                </a:solidFill>
              </a:rPr>
              <a:t>What</a:t>
            </a:r>
            <a:r>
              <a:rPr lang="fi-FI" dirty="0">
                <a:solidFill>
                  <a:srgbClr val="0291A9"/>
                </a:solidFill>
              </a:rPr>
              <a:t> and </a:t>
            </a:r>
            <a:r>
              <a:rPr lang="fi-FI" dirty="0" err="1">
                <a:solidFill>
                  <a:srgbClr val="0291A9"/>
                </a:solidFill>
              </a:rPr>
              <a:t>how</a:t>
            </a:r>
            <a:r>
              <a:rPr lang="fi-FI" dirty="0">
                <a:solidFill>
                  <a:srgbClr val="0291A9"/>
                </a:solidFill>
              </a:rPr>
              <a:t> to </a:t>
            </a:r>
            <a:r>
              <a:rPr lang="fi-FI" dirty="0" err="1">
                <a:solidFill>
                  <a:srgbClr val="0291A9"/>
                </a:solidFill>
              </a:rPr>
              <a:t>model</a:t>
            </a:r>
            <a:r>
              <a:rPr lang="fi-FI" dirty="0">
                <a:solidFill>
                  <a:srgbClr val="0291A9"/>
                </a:solidFill>
              </a:rPr>
              <a:t> in </a:t>
            </a:r>
            <a:r>
              <a:rPr lang="fi-FI" dirty="0" err="1">
                <a:solidFill>
                  <a:srgbClr val="0291A9"/>
                </a:solidFill>
              </a:rPr>
              <a:t>different</a:t>
            </a:r>
            <a:r>
              <a:rPr lang="fi-FI" dirty="0">
                <a:solidFill>
                  <a:srgbClr val="0291A9"/>
                </a:solidFill>
              </a:rPr>
              <a:t> </a:t>
            </a:r>
            <a:r>
              <a:rPr lang="fi-FI" dirty="0" err="1">
                <a:solidFill>
                  <a:srgbClr val="0291A9"/>
                </a:solidFill>
              </a:rPr>
              <a:t>phases</a:t>
            </a:r>
            <a:endParaRPr lang="fi-FI" dirty="0">
              <a:solidFill>
                <a:srgbClr val="0291A9"/>
              </a:solidFill>
            </a:endParaRPr>
          </a:p>
          <a:p>
            <a:pPr lvl="1" defTabSz="914024">
              <a:defRPr/>
            </a:pPr>
            <a:r>
              <a:rPr lang="en-US" dirty="0">
                <a:solidFill>
                  <a:srgbClr val="0291A9"/>
                </a:solidFill>
              </a:rPr>
              <a:t>the updating will be published 3/2019</a:t>
            </a:r>
          </a:p>
          <a:p>
            <a:pPr lvl="1" defTabSz="914024">
              <a:defRPr/>
            </a:pPr>
            <a:endParaRPr lang="fi-FI" sz="1700" b="1" dirty="0">
              <a:solidFill>
                <a:srgbClr val="0291A9"/>
              </a:solidFill>
            </a:endParaRPr>
          </a:p>
          <a:p>
            <a:pPr defTabSz="914024">
              <a:defRPr/>
            </a:pPr>
            <a:r>
              <a:rPr lang="fi-FI" dirty="0">
                <a:solidFill>
                  <a:srgbClr val="0291A9"/>
                </a:solidFill>
              </a:rPr>
              <a:t>Open Data Exchange</a:t>
            </a:r>
          </a:p>
          <a:p>
            <a:pPr lvl="1" defTabSz="914024">
              <a:defRPr/>
            </a:pPr>
            <a:r>
              <a:rPr lang="fi-FI" dirty="0">
                <a:solidFill>
                  <a:srgbClr val="0291A9"/>
                </a:solidFill>
              </a:rPr>
              <a:t>Inframodel4 (</a:t>
            </a:r>
            <a:r>
              <a:rPr lang="fi-FI" dirty="0" err="1">
                <a:solidFill>
                  <a:srgbClr val="0291A9"/>
                </a:solidFill>
              </a:rPr>
              <a:t>LandXML</a:t>
            </a:r>
            <a:r>
              <a:rPr lang="fi-FI" dirty="0">
                <a:solidFill>
                  <a:srgbClr val="0291A9"/>
                </a:solidFill>
              </a:rPr>
              <a:t>)</a:t>
            </a:r>
            <a:endParaRPr lang="fi-FI" sz="2400" dirty="0">
              <a:solidFill>
                <a:srgbClr val="0291A9"/>
              </a:solidFill>
            </a:endParaRPr>
          </a:p>
          <a:p>
            <a:pPr lvl="1" defTabSz="914024">
              <a:defRPr/>
            </a:pPr>
            <a:r>
              <a:rPr lang="fi-FI" dirty="0">
                <a:solidFill>
                  <a:srgbClr val="0291A9"/>
                </a:solidFill>
              </a:rPr>
              <a:t>IFC (</a:t>
            </a:r>
            <a:r>
              <a:rPr lang="fi-FI" dirty="0" err="1">
                <a:solidFill>
                  <a:srgbClr val="0291A9"/>
                </a:solidFill>
              </a:rPr>
              <a:t>bridges</a:t>
            </a:r>
            <a:r>
              <a:rPr lang="fi-FI" dirty="0">
                <a:solidFill>
                  <a:srgbClr val="0291A9"/>
                </a:solidFill>
              </a:rPr>
              <a:t>, engineering </a:t>
            </a:r>
            <a:r>
              <a:rPr lang="fi-FI" dirty="0" err="1">
                <a:solidFill>
                  <a:srgbClr val="0291A9"/>
                </a:solidFill>
              </a:rPr>
              <a:t>constr</a:t>
            </a:r>
            <a:r>
              <a:rPr lang="fi-FI" dirty="0">
                <a:solidFill>
                  <a:srgbClr val="0291A9"/>
                </a:solidFill>
              </a:rPr>
              <a:t>.)</a:t>
            </a:r>
          </a:p>
          <a:p>
            <a:pPr lvl="1" defTabSz="914024">
              <a:defRPr/>
            </a:pPr>
            <a:r>
              <a:rPr lang="fi-FI" dirty="0">
                <a:solidFill>
                  <a:srgbClr val="0291A9"/>
                </a:solidFill>
              </a:rPr>
              <a:t>Infra-</a:t>
            </a:r>
            <a:r>
              <a:rPr lang="fi-FI" dirty="0" err="1">
                <a:solidFill>
                  <a:srgbClr val="0291A9"/>
                </a:solidFill>
              </a:rPr>
              <a:t>format</a:t>
            </a:r>
            <a:r>
              <a:rPr lang="fi-FI" dirty="0">
                <a:solidFill>
                  <a:srgbClr val="0291A9"/>
                </a:solidFill>
              </a:rPr>
              <a:t> for </a:t>
            </a:r>
            <a:r>
              <a:rPr lang="fi-FI" dirty="0" err="1">
                <a:solidFill>
                  <a:srgbClr val="0291A9"/>
                </a:solidFill>
              </a:rPr>
              <a:t>bore</a:t>
            </a:r>
            <a:r>
              <a:rPr lang="fi-FI" dirty="0">
                <a:solidFill>
                  <a:srgbClr val="0291A9"/>
                </a:solidFill>
              </a:rPr>
              <a:t> </a:t>
            </a:r>
            <a:r>
              <a:rPr lang="fi-FI" dirty="0" err="1">
                <a:solidFill>
                  <a:srgbClr val="0291A9"/>
                </a:solidFill>
              </a:rPr>
              <a:t>hole</a:t>
            </a:r>
            <a:r>
              <a:rPr lang="fi-FI" dirty="0">
                <a:solidFill>
                  <a:srgbClr val="0291A9"/>
                </a:solidFill>
              </a:rPr>
              <a:t> data</a:t>
            </a:r>
          </a:p>
          <a:p>
            <a:pPr lvl="1" defTabSz="914024">
              <a:defRPr/>
            </a:pPr>
            <a:r>
              <a:rPr lang="fi-FI" dirty="0">
                <a:solidFill>
                  <a:srgbClr val="0291A9"/>
                </a:solidFill>
              </a:rPr>
              <a:t>GML</a:t>
            </a:r>
          </a:p>
          <a:p>
            <a:endParaRPr lang="fi-FI" dirty="0"/>
          </a:p>
        </p:txBody>
      </p:sp>
      <p:grpSp>
        <p:nvGrpSpPr>
          <p:cNvPr id="10" name="Ryhmä 9">
            <a:extLst>
              <a:ext uri="{FF2B5EF4-FFF2-40B4-BE49-F238E27FC236}">
                <a16:creationId xmlns:a16="http://schemas.microsoft.com/office/drawing/2014/main" id="{5A740448-75D1-46EB-A757-52A57E7FC430}"/>
              </a:ext>
            </a:extLst>
          </p:cNvPr>
          <p:cNvGrpSpPr/>
          <p:nvPr/>
        </p:nvGrpSpPr>
        <p:grpSpPr>
          <a:xfrm>
            <a:off x="5703169" y="1950441"/>
            <a:ext cx="3881627" cy="3998955"/>
            <a:chOff x="5494823" y="1779037"/>
            <a:chExt cx="4496301" cy="4632208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599EA5C5-7DA2-49C7-BE0D-03BA696B9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629" y="1779037"/>
              <a:ext cx="3435495" cy="311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E6F444A4-BD5D-44E8-A024-85D2A747E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4823" y="4839034"/>
              <a:ext cx="2312436" cy="1572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" name="Kuva 1">
            <a:extLst>
              <a:ext uri="{FF2B5EF4-FFF2-40B4-BE49-F238E27FC236}">
                <a16:creationId xmlns:a16="http://schemas.microsoft.com/office/drawing/2014/main" id="{D217AF5D-A701-4A79-BC89-4AF41DFAA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145" y="1357517"/>
            <a:ext cx="2438031" cy="1566369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899925D-7F9B-4E3B-BFEB-C53D6AE0B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4141" y="842552"/>
            <a:ext cx="3136490" cy="493399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96D85929-897E-42AE-AF49-612970D96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145" y="4640110"/>
            <a:ext cx="1775082" cy="1394930"/>
          </a:xfrm>
          <a:prstGeom prst="rect">
            <a:avLst/>
          </a:prstGeom>
        </p:spPr>
      </p:pic>
      <p:sp>
        <p:nvSpPr>
          <p:cNvPr id="12" name="Päivämäärän paikkamerkki 1">
            <a:extLst>
              <a:ext uri="{FF2B5EF4-FFF2-40B4-BE49-F238E27FC236}">
                <a16:creationId xmlns:a16="http://schemas.microsoft.com/office/drawing/2014/main" id="{5D134A73-3817-4875-AC97-A09C0C2F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20.1.2019</a:t>
            </a:r>
          </a:p>
        </p:txBody>
      </p:sp>
      <p:sp>
        <p:nvSpPr>
          <p:cNvPr id="13" name="Alatunnisteen paikkamerkki 2">
            <a:extLst>
              <a:ext uri="{FF2B5EF4-FFF2-40B4-BE49-F238E27FC236}">
                <a16:creationId xmlns:a16="http://schemas.microsoft.com/office/drawing/2014/main" id="{C617D580-1E31-4758-A170-6D49F718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InfraBIM</a:t>
            </a:r>
            <a:r>
              <a:rPr lang="fi-FI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</a:t>
            </a:r>
            <a:r>
              <a:rPr lang="fi-FI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Guidelines</a:t>
            </a:r>
            <a:r>
              <a:rPr lang="fi-FI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</a:t>
            </a: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Juha Liukas</a:t>
            </a:r>
          </a:p>
        </p:txBody>
      </p:sp>
    </p:spTree>
    <p:extLst>
      <p:ext uri="{BB962C8B-B14F-4D97-AF65-F5344CB8AC3E}">
        <p14:creationId xmlns:p14="http://schemas.microsoft.com/office/powerpoint/2010/main" val="107476893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034E2020-41E0-45F1-828C-C33FAF9E5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97" t="17674" r="7985" b="13380"/>
          <a:stretch/>
        </p:blipFill>
        <p:spPr>
          <a:xfrm>
            <a:off x="0" y="2253660"/>
            <a:ext cx="4073564" cy="2501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9E9966-639C-4296-9793-D1E567DA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6022"/>
            <a:ext cx="4073564" cy="225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BA0B6B2-2235-4CF7-8221-D0DA52C8B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73564" cy="2253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819BA14-F96F-4C7A-9663-6C858F0BFC21}"/>
              </a:ext>
            </a:extLst>
          </p:cNvPr>
          <p:cNvSpPr txBox="1">
            <a:spLocks/>
          </p:cNvSpPr>
          <p:nvPr/>
        </p:nvSpPr>
        <p:spPr bwMode="auto">
          <a:xfrm>
            <a:off x="4287456" y="74731"/>
            <a:ext cx="8085881" cy="2044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ctr" anchorCtr="0" compatLnSpc="1">
            <a:prstTxWarp prst="textNoShape">
              <a:avLst/>
            </a:prstTxWarp>
          </a:bodyPr>
          <a:lstStyle>
            <a:lvl1pPr defTabSz="456846" fontAlgn="base">
              <a:spcBef>
                <a:spcPct val="0"/>
              </a:spcBef>
              <a:spcAft>
                <a:spcPct val="0"/>
              </a:spcAft>
              <a:defRPr sz="2200" b="1" i="0">
                <a:solidFill>
                  <a:srgbClr val="AF002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r" defTabSz="456846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2pPr>
            <a:lvl3pPr algn="r" defTabSz="456846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3pPr>
            <a:lvl4pPr algn="r" defTabSz="456846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4pPr>
            <a:lvl5pPr algn="r" defTabSz="456846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5pPr>
            <a:lvl6pPr marL="456846" algn="r" defTabSz="456846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6pPr>
            <a:lvl7pPr marL="913696" algn="r" defTabSz="456846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7pPr>
            <a:lvl8pPr marL="1370550" algn="r" defTabSz="456846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8pPr>
            <a:lvl9pPr marL="1827398" algn="r" defTabSz="456846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9pPr>
          </a:lstStyle>
          <a:p>
            <a:pPr marL="0" marR="0" lvl="0" indent="0" algn="ctr" defTabSz="4568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4400" b="0" i="0" u="none" strike="noStrike" kern="0" cap="none" spc="0" normalizeH="0" baseline="0" noProof="0" dirty="0" err="1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Standardized</a:t>
            </a:r>
            <a:r>
              <a:rPr kumimoji="0" lang="fi-FI" sz="4400" b="0" i="0" u="none" strike="noStrike" kern="0" cap="none" spc="0" normalizeH="0" baseline="0" noProof="0" dirty="0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fi-FI" sz="4400" b="0" i="0" u="none" strike="noStrike" kern="0" cap="none" spc="0" normalizeH="0" baseline="0" noProof="0" dirty="0" err="1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Structure</a:t>
            </a:r>
            <a:r>
              <a:rPr kumimoji="0" lang="fi-FI" sz="4400" b="0" i="0" u="none" strike="noStrike" kern="0" cap="none" spc="0" normalizeH="0" baseline="0" noProof="0" dirty="0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 for </a:t>
            </a:r>
            <a:r>
              <a:rPr kumimoji="0" lang="fi-FI" sz="4400" b="0" i="0" u="none" strike="noStrike" kern="0" cap="none" spc="0" normalizeH="0" baseline="0" noProof="0" dirty="0" err="1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Information</a:t>
            </a:r>
            <a:r>
              <a:rPr kumimoji="0" lang="fi-FI" sz="4400" b="0" i="0" u="none" strike="noStrike" kern="0" cap="none" spc="0" normalizeH="0" baseline="0" noProof="0" dirty="0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kumimoji="0" lang="fi-FI" sz="4400" b="0" i="0" u="none" strike="noStrike" kern="0" cap="none" spc="0" normalizeH="0" baseline="0" noProof="0" dirty="0" err="1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Documentation</a:t>
            </a:r>
            <a:r>
              <a:rPr kumimoji="0" lang="fi-FI" sz="4400" b="0" i="0" u="none" strike="noStrike" kern="0" cap="none" spc="0" normalizeH="0" baseline="0" noProof="0" dirty="0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kumimoji="0" lang="fi-FI" sz="4400" b="0" i="0" u="none" strike="noStrike" kern="0" cap="none" spc="0" normalizeH="0" baseline="0" noProof="0" dirty="0" err="1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Standardized</a:t>
            </a:r>
            <a:r>
              <a:rPr kumimoji="0" lang="fi-FI" sz="4400" b="0" i="0" u="none" strike="noStrike" kern="0" cap="none" spc="0" normalizeH="0" baseline="0" noProof="0" dirty="0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 Data </a:t>
            </a:r>
            <a:r>
              <a:rPr kumimoji="0" lang="fi-FI" sz="4400" b="0" i="0" u="none" strike="noStrike" kern="0" cap="none" spc="0" normalizeH="0" baseline="0" noProof="0" dirty="0" err="1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Transfer</a:t>
            </a:r>
            <a:endParaRPr kumimoji="0" lang="fi-FI" sz="4400" b="0" i="0" u="none" strike="noStrike" kern="0" cap="none" spc="0" normalizeH="0" baseline="0" noProof="0" dirty="0">
              <a:ln>
                <a:noFill/>
              </a:ln>
              <a:solidFill>
                <a:srgbClr val="DE0123"/>
              </a:solidFill>
              <a:effectLst/>
              <a:uLnTx/>
              <a:uFillTx/>
              <a:latin typeface="Calibri Light" panose="020F0302020204030204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292B164-1503-4D22-AF3B-24F284CC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716" y="2118986"/>
            <a:ext cx="6825643" cy="383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1220104-FAFF-4D37-817D-86AA49446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151" y="2572700"/>
            <a:ext cx="2875950" cy="350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EE6C898-B118-4586-90F0-F2FC0481B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37" y="2577142"/>
            <a:ext cx="1484648" cy="3591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Päivämäärän paikkamerkki 1">
            <a:extLst>
              <a:ext uri="{FF2B5EF4-FFF2-40B4-BE49-F238E27FC236}">
                <a16:creationId xmlns:a16="http://schemas.microsoft.com/office/drawing/2014/main" id="{30EA231C-B4FB-4F56-A043-4628B68D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20.1.2019</a:t>
            </a:r>
          </a:p>
        </p:txBody>
      </p:sp>
      <p:sp>
        <p:nvSpPr>
          <p:cNvPr id="14" name="Alatunnisteen paikkamerkki 2">
            <a:extLst>
              <a:ext uri="{FF2B5EF4-FFF2-40B4-BE49-F238E27FC236}">
                <a16:creationId xmlns:a16="http://schemas.microsoft.com/office/drawing/2014/main" id="{BD0F1023-64A2-4A19-AF11-D3287964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InfraBIM</a:t>
            </a:r>
            <a:r>
              <a:rPr lang="fi-FI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</a:t>
            </a:r>
            <a:r>
              <a:rPr lang="fi-FI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Guidelines</a:t>
            </a:r>
            <a:r>
              <a:rPr lang="fi-FI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</a:t>
            </a: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Juha Liukas</a:t>
            </a:r>
          </a:p>
        </p:txBody>
      </p:sp>
    </p:spTree>
    <p:extLst>
      <p:ext uri="{BB962C8B-B14F-4D97-AF65-F5344CB8AC3E}">
        <p14:creationId xmlns:p14="http://schemas.microsoft.com/office/powerpoint/2010/main" val="37860321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473918" cy="1325563"/>
          </a:xfrm>
        </p:spPr>
        <p:txBody>
          <a:bodyPr/>
          <a:lstStyle/>
          <a:p>
            <a:r>
              <a:rPr lang="fi-FI" dirty="0"/>
              <a:t>InfraBIM </a:t>
            </a:r>
            <a:r>
              <a:rPr lang="fi-FI" dirty="0" err="1"/>
              <a:t>Classification</a:t>
            </a: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25BC2FDD-F54D-4A3C-AC7F-DD806144B8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3"/>
          <a:stretch/>
        </p:blipFill>
        <p:spPr>
          <a:xfrm>
            <a:off x="4668884" y="165082"/>
            <a:ext cx="7301736" cy="3896779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966F460C-7B0C-4DE8-9724-FB2D19FAA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934" y="4279924"/>
            <a:ext cx="8296460" cy="249612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3724564" cy="4421171"/>
          </a:xfrm>
        </p:spPr>
        <p:txBody>
          <a:bodyPr>
            <a:normAutofit/>
          </a:bodyPr>
          <a:lstStyle/>
          <a:p>
            <a:r>
              <a:rPr lang="fi-FI" sz="2200" dirty="0" err="1"/>
              <a:t>Unified</a:t>
            </a:r>
            <a:r>
              <a:rPr lang="fi-FI" sz="2200" dirty="0"/>
              <a:t> </a:t>
            </a:r>
            <a:r>
              <a:rPr lang="fi-FI" sz="2200" dirty="0" err="1"/>
              <a:t>numbering</a:t>
            </a:r>
            <a:r>
              <a:rPr lang="fi-FI" sz="2200" dirty="0"/>
              <a:t> and </a:t>
            </a:r>
            <a:r>
              <a:rPr lang="fi-FI" sz="2200" dirty="0" err="1"/>
              <a:t>designation</a:t>
            </a:r>
            <a:r>
              <a:rPr lang="fi-FI" sz="2200" dirty="0"/>
              <a:t> </a:t>
            </a:r>
            <a:r>
              <a:rPr lang="fi-FI" sz="2200" dirty="0" err="1"/>
              <a:t>practice</a:t>
            </a:r>
            <a:r>
              <a:rPr lang="fi-FI" sz="2200" dirty="0"/>
              <a:t> for </a:t>
            </a:r>
            <a:r>
              <a:rPr lang="fi-FI" sz="2200" dirty="0" err="1"/>
              <a:t>infrastructure</a:t>
            </a:r>
            <a:r>
              <a:rPr lang="fi-FI" sz="2200" dirty="0"/>
              <a:t> </a:t>
            </a:r>
            <a:r>
              <a:rPr lang="fi-FI" sz="2200" dirty="0" err="1"/>
              <a:t>models</a:t>
            </a:r>
            <a:r>
              <a:rPr lang="fi-FI" sz="2200" dirty="0"/>
              <a:t> </a:t>
            </a:r>
            <a:r>
              <a:rPr lang="fi-FI" sz="2200" dirty="0" err="1"/>
              <a:t>throughout</a:t>
            </a:r>
            <a:r>
              <a:rPr lang="fi-FI" sz="2200" dirty="0"/>
              <a:t> life </a:t>
            </a:r>
            <a:r>
              <a:rPr lang="fi-FI" sz="2200" dirty="0" err="1"/>
              <a:t>cycle</a:t>
            </a:r>
            <a:endParaRPr lang="fi-FI" sz="2200" dirty="0"/>
          </a:p>
          <a:p>
            <a:r>
              <a:rPr lang="fi-FI" sz="2200" dirty="0" err="1"/>
              <a:t>Numbering</a:t>
            </a:r>
            <a:r>
              <a:rPr lang="fi-FI" sz="2200" dirty="0"/>
              <a:t> </a:t>
            </a:r>
            <a:r>
              <a:rPr lang="fi-FI" sz="2200" dirty="0" err="1"/>
              <a:t>system</a:t>
            </a:r>
            <a:r>
              <a:rPr lang="fi-FI" sz="2200" dirty="0"/>
              <a:t> is </a:t>
            </a:r>
            <a:r>
              <a:rPr lang="fi-FI" sz="2200" dirty="0" err="1"/>
              <a:t>compatible</a:t>
            </a:r>
            <a:r>
              <a:rPr lang="fi-FI" sz="2200" dirty="0"/>
              <a:t> </a:t>
            </a:r>
            <a:r>
              <a:rPr lang="fi-FI" sz="2200" dirty="0" err="1"/>
              <a:t>with</a:t>
            </a:r>
            <a:r>
              <a:rPr lang="fi-FI" sz="2200" dirty="0"/>
              <a:t> </a:t>
            </a:r>
            <a:r>
              <a:rPr lang="fi-FI" sz="2200" dirty="0" err="1"/>
              <a:t>building</a:t>
            </a:r>
            <a:r>
              <a:rPr lang="fi-FI" sz="2200" dirty="0"/>
              <a:t> </a:t>
            </a:r>
            <a:r>
              <a:rPr lang="fi-FI" sz="2200" dirty="0" err="1"/>
              <a:t>element</a:t>
            </a:r>
            <a:r>
              <a:rPr lang="fi-FI" sz="2200" dirty="0"/>
              <a:t> </a:t>
            </a:r>
            <a:r>
              <a:rPr lang="fi-FI" sz="2200" dirty="0" err="1"/>
              <a:t>classification</a:t>
            </a:r>
            <a:endParaRPr lang="fi-FI" sz="2200" dirty="0"/>
          </a:p>
          <a:p>
            <a:r>
              <a:rPr lang="fi-FI" sz="2200" dirty="0"/>
              <a:t>Main </a:t>
            </a:r>
            <a:r>
              <a:rPr lang="fi-FI" sz="2200" dirty="0" err="1"/>
              <a:t>role</a:t>
            </a:r>
            <a:r>
              <a:rPr lang="fi-FI" sz="2200" dirty="0"/>
              <a:t> in </a:t>
            </a:r>
            <a:r>
              <a:rPr lang="fi-FI" sz="2200" dirty="0" err="1"/>
              <a:t>construction</a:t>
            </a:r>
            <a:r>
              <a:rPr lang="fi-FI" sz="2200" dirty="0"/>
              <a:t> </a:t>
            </a:r>
            <a:r>
              <a:rPr lang="fi-FI" sz="2200" dirty="0" err="1"/>
              <a:t>layers</a:t>
            </a:r>
            <a:r>
              <a:rPr lang="fi-FI" sz="2200" dirty="0"/>
              <a:t> and </a:t>
            </a:r>
            <a:r>
              <a:rPr lang="fi-FI" sz="2200" dirty="0" err="1"/>
              <a:t>surfaces</a:t>
            </a:r>
            <a:r>
              <a:rPr lang="fi-FI" sz="2200" dirty="0"/>
              <a:t> and </a:t>
            </a:r>
            <a:r>
              <a:rPr lang="fi-FI" sz="2200" dirty="0" err="1"/>
              <a:t>string</a:t>
            </a:r>
            <a:r>
              <a:rPr lang="fi-FI" sz="2200" dirty="0"/>
              <a:t> </a:t>
            </a:r>
            <a:r>
              <a:rPr lang="fi-FI" sz="2200" dirty="0" err="1"/>
              <a:t>lines</a:t>
            </a:r>
            <a:endParaRPr lang="fi-FI" dirty="0"/>
          </a:p>
          <a:p>
            <a:endParaRPr lang="fi-FI" dirty="0"/>
          </a:p>
        </p:txBody>
      </p:sp>
      <p:sp>
        <p:nvSpPr>
          <p:cNvPr id="5" name="Ellipsi 4">
            <a:extLst>
              <a:ext uri="{FF2B5EF4-FFF2-40B4-BE49-F238E27FC236}">
                <a16:creationId xmlns:a16="http://schemas.microsoft.com/office/drawing/2014/main" id="{497AA602-B075-43BC-A2D2-5E19015C4393}"/>
              </a:ext>
            </a:extLst>
          </p:cNvPr>
          <p:cNvSpPr/>
          <p:nvPr/>
        </p:nvSpPr>
        <p:spPr>
          <a:xfrm>
            <a:off x="5394036" y="6317673"/>
            <a:ext cx="1477819" cy="4583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llipsi 5">
            <a:extLst>
              <a:ext uri="{FF2B5EF4-FFF2-40B4-BE49-F238E27FC236}">
                <a16:creationId xmlns:a16="http://schemas.microsoft.com/office/drawing/2014/main" id="{A91E7F0B-026F-4AA8-A14C-250D459BA8AE}"/>
              </a:ext>
            </a:extLst>
          </p:cNvPr>
          <p:cNvSpPr/>
          <p:nvPr/>
        </p:nvSpPr>
        <p:spPr>
          <a:xfrm>
            <a:off x="10797309" y="4738255"/>
            <a:ext cx="1173311" cy="15794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C729480A-EEFE-45E5-8A6D-B9AC57B9431A}"/>
              </a:ext>
            </a:extLst>
          </p:cNvPr>
          <p:cNvSpPr txBox="1"/>
          <p:nvPr/>
        </p:nvSpPr>
        <p:spPr>
          <a:xfrm>
            <a:off x="7448809" y="6392970"/>
            <a:ext cx="4414485" cy="307777"/>
          </a:xfrm>
          <a:prstGeom prst="rect">
            <a:avLst/>
          </a:prstGeom>
          <a:solidFill>
            <a:srgbClr val="4A9100">
              <a:lumMod val="40000"/>
              <a:lumOff val="60000"/>
            </a:srgbClr>
          </a:solidFill>
        </p:spPr>
        <p:txBody>
          <a:bodyPr wrap="square" rtlCol="0">
            <a:spAutoFit/>
          </a:bodyPr>
          <a:lstStyle/>
          <a:p>
            <a:pPr lvl="0"/>
            <a:r>
              <a:rPr lang="fi-FI" sz="1400" kern="0" dirty="0">
                <a:solidFill>
                  <a:prstClr val="black"/>
                </a:solidFill>
                <a:hlinkClick r:id="rId5"/>
              </a:rPr>
              <a:t>https://buildingsmart.fi/infrabim/infrabim-nimikkeisto/</a:t>
            </a:r>
            <a:endParaRPr kumimoji="0" lang="fi-FI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Päivämäärän paikkamerkki 1">
            <a:extLst>
              <a:ext uri="{FF2B5EF4-FFF2-40B4-BE49-F238E27FC236}">
                <a16:creationId xmlns:a16="http://schemas.microsoft.com/office/drawing/2014/main" id="{6AC436F8-E108-4F63-89DE-C76CFFBE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20.1.2019</a:t>
            </a:r>
          </a:p>
        </p:txBody>
      </p:sp>
      <p:sp>
        <p:nvSpPr>
          <p:cNvPr id="10" name="Alatunnisteen paikkamerkki 2">
            <a:extLst>
              <a:ext uri="{FF2B5EF4-FFF2-40B4-BE49-F238E27FC236}">
                <a16:creationId xmlns:a16="http://schemas.microsoft.com/office/drawing/2014/main" id="{A59609D9-B9A9-484A-B308-EC1879A7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2282" y="6352541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InfraBIM</a:t>
            </a:r>
            <a:r>
              <a:rPr lang="fi-FI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</a:t>
            </a:r>
            <a:r>
              <a:rPr lang="fi-FI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Guidelines</a:t>
            </a:r>
            <a:r>
              <a:rPr lang="fi-FI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</a:t>
            </a: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Juha Liukas</a:t>
            </a:r>
          </a:p>
        </p:txBody>
      </p:sp>
    </p:spTree>
    <p:extLst>
      <p:ext uri="{BB962C8B-B14F-4D97-AF65-F5344CB8AC3E}">
        <p14:creationId xmlns:p14="http://schemas.microsoft.com/office/powerpoint/2010/main" val="17638955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710" y="1480306"/>
            <a:ext cx="4824062" cy="2296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tsikk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3600" dirty="0" err="1"/>
              <a:t>InfraBIM</a:t>
            </a:r>
            <a:r>
              <a:rPr lang="fi-FI" sz="3600" dirty="0"/>
              <a:t> </a:t>
            </a:r>
            <a:r>
              <a:rPr lang="fi-FI" sz="3600" dirty="0" err="1"/>
              <a:t>Classification</a:t>
            </a:r>
            <a:r>
              <a:rPr lang="fi-FI" sz="3600" dirty="0"/>
              <a:t> – </a:t>
            </a:r>
            <a:r>
              <a:rPr lang="fi-FI" sz="3600" dirty="0" err="1"/>
              <a:t>subsoil</a:t>
            </a:r>
            <a:r>
              <a:rPr lang="fi-FI" sz="3600" dirty="0"/>
              <a:t> </a:t>
            </a:r>
            <a:r>
              <a:rPr lang="fi-FI" sz="3600" dirty="0" err="1"/>
              <a:t>model</a:t>
            </a:r>
            <a:br>
              <a:rPr lang="fi-FI" sz="3600" dirty="0"/>
            </a:br>
            <a:endParaRPr lang="fi-FI" sz="36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258" y="1493574"/>
            <a:ext cx="5857202" cy="3754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268" y="3837375"/>
            <a:ext cx="3900393" cy="2840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1CD0E145-49BB-49AC-8707-2FB71E5C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20.1.2019</a:t>
            </a:r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BCF8FA72-18E6-44C6-BB9B-3EFD5B7CC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InfraBIM</a:t>
            </a:r>
            <a:r>
              <a:rPr lang="fi-FI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</a:t>
            </a:r>
            <a:r>
              <a:rPr lang="fi-FI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Guidelines</a:t>
            </a:r>
            <a:r>
              <a:rPr lang="fi-FI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</a:t>
            </a: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Juha Liukas</a:t>
            </a:r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04208D19-86EE-4E0B-A1FC-47E6734D6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kstiruutu 5">
            <a:extLst>
              <a:ext uri="{FF2B5EF4-FFF2-40B4-BE49-F238E27FC236}">
                <a16:creationId xmlns:a16="http://schemas.microsoft.com/office/drawing/2014/main" id="{0713DAE6-F4D1-45D5-8C25-F6DB39AA8344}"/>
              </a:ext>
            </a:extLst>
          </p:cNvPr>
          <p:cNvSpPr txBox="1"/>
          <p:nvPr/>
        </p:nvSpPr>
        <p:spPr>
          <a:xfrm>
            <a:off x="3996813" y="2625213"/>
            <a:ext cx="3229897" cy="2296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i-FI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5D2A7B25-B4FA-4347-B539-F5D251252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37" y="2228139"/>
            <a:ext cx="6599941" cy="4167744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2D624026-3CBE-4142-B102-1437BE716733}"/>
              </a:ext>
            </a:extLst>
          </p:cNvPr>
          <p:cNvSpPr txBox="1"/>
          <p:nvPr/>
        </p:nvSpPr>
        <p:spPr>
          <a:xfrm>
            <a:off x="8293510" y="1067283"/>
            <a:ext cx="35199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dirty="0"/>
              <a:t>Surface </a:t>
            </a:r>
            <a:r>
              <a:rPr lang="fi-FI" dirty="0" err="1"/>
              <a:t>types</a:t>
            </a:r>
            <a:r>
              <a:rPr lang="fi-FI" dirty="0"/>
              <a:t> 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1D3A2076-6493-4CAB-8CFD-2DF9B49405EA}"/>
              </a:ext>
            </a:extLst>
          </p:cNvPr>
          <p:cNvSpPr txBox="1"/>
          <p:nvPr/>
        </p:nvSpPr>
        <p:spPr>
          <a:xfrm>
            <a:off x="8222226" y="3468043"/>
            <a:ext cx="351994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fi-FI" dirty="0" err="1"/>
              <a:t>Interprection</a:t>
            </a:r>
            <a:r>
              <a:rPr lang="fi-FI" dirty="0"/>
              <a:t> </a:t>
            </a:r>
            <a:r>
              <a:rPr lang="fi-FI" dirty="0" err="1"/>
              <a:t>codings</a:t>
            </a:r>
            <a:r>
              <a:rPr lang="fi-FI" dirty="0"/>
              <a:t> 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F43FDC1-E611-4F45-960B-322F2760EC26}"/>
              </a:ext>
            </a:extLst>
          </p:cNvPr>
          <p:cNvSpPr txBox="1">
            <a:spLocks/>
          </p:cNvSpPr>
          <p:nvPr/>
        </p:nvSpPr>
        <p:spPr>
          <a:xfrm>
            <a:off x="8254126" y="2272039"/>
            <a:ext cx="3363115" cy="908244"/>
          </a:xfrm>
          <a:prstGeom prst="rect">
            <a:avLst/>
          </a:prstGeom>
          <a:solidFill>
            <a:srgbClr val="FFFF00">
              <a:alpha val="63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lang="fi-FI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defRPr>
            </a:lvl1pPr>
            <a:lvl2pPr marL="460800" indent="-230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2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12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3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73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56AB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Wingdings" pitchFamily="2" charset="2"/>
              </a:rPr>
              <a:t>Soil surfaces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56AB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Wingdings" pitchFamily="2" charset="2"/>
              </a:rPr>
              <a:t>Rock surface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56AB0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  <a:sym typeface="Wingdings" pitchFamily="2" charset="2"/>
              </a:rPr>
              <a:t>Target surfaces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 Light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3549743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50FDB64-5F8B-4810-82A3-479622BFF6BD}"/>
              </a:ext>
            </a:extLst>
          </p:cNvPr>
          <p:cNvSpPr txBox="1">
            <a:spLocks/>
          </p:cNvSpPr>
          <p:nvPr/>
        </p:nvSpPr>
        <p:spPr bwMode="auto">
          <a:xfrm>
            <a:off x="1995821" y="354553"/>
            <a:ext cx="8027307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245" tIns="32121" rIns="64245" bIns="32121" numCol="1" anchor="ctr" anchorCtr="0" compatLnSpc="1">
            <a:prstTxWarp prst="textNoShape">
              <a:avLst/>
            </a:prstTxWarp>
          </a:bodyPr>
          <a:lstStyle>
            <a:lvl1pPr algn="l" defTabSz="456846" rtl="0" eaLnBrk="1" fontAlgn="base" hangingPunct="1">
              <a:spcBef>
                <a:spcPct val="0"/>
              </a:spcBef>
              <a:spcAft>
                <a:spcPct val="0"/>
              </a:spcAft>
              <a:defRPr sz="2200" b="1" i="0" kern="1200">
                <a:solidFill>
                  <a:srgbClr val="AF002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r" defTabSz="456846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2pPr>
            <a:lvl3pPr algn="r" defTabSz="456846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3pPr>
            <a:lvl4pPr algn="r" defTabSz="456846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4pPr>
            <a:lvl5pPr algn="r" defTabSz="456846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5pPr>
            <a:lvl6pPr marL="456846" algn="r" defTabSz="456846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6pPr>
            <a:lvl7pPr marL="913696" algn="r" defTabSz="456846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7pPr>
            <a:lvl8pPr marL="1370550" algn="r" defTabSz="456846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8pPr>
            <a:lvl9pPr marL="1827398" algn="r" defTabSz="456846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rgbClr val="303030"/>
                </a:solidFill>
                <a:latin typeface="Arial" pitchFamily="-109" charset="-52"/>
                <a:ea typeface="ＭＳ Ｐゴシック" pitchFamily="-109" charset="-128"/>
              </a:defRPr>
            </a:lvl9pPr>
          </a:lstStyle>
          <a:p>
            <a:pPr marL="0" marR="0" lvl="0" indent="0" algn="ctr" defTabSz="4568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4400" b="0" i="0" u="none" strike="noStrike" kern="1200" cap="none" spc="0" normalizeH="0" baseline="0" noProof="0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Inframodel3 &gt; </a:t>
            </a:r>
            <a:r>
              <a:rPr kumimoji="0" lang="fi-FI" sz="4400" b="0" i="0" u="none" strike="noStrike" kern="1200" cap="none" spc="0" normalizeH="0" baseline="0" noProof="0" dirty="0">
                <a:ln>
                  <a:noFill/>
                </a:ln>
                <a:solidFill>
                  <a:srgbClr val="DE0123"/>
                </a:solidFill>
                <a:effectLst/>
                <a:uLnTx/>
                <a:uFillTx/>
                <a:latin typeface="Calibri Light" panose="020F0302020204030204"/>
                <a:ea typeface="Verdana" panose="020B0604030504040204" pitchFamily="34" charset="0"/>
                <a:cs typeface="Verdana" panose="020B0604030504040204" pitchFamily="34" charset="0"/>
              </a:rPr>
              <a:t>Inframodel4</a:t>
            </a:r>
          </a:p>
        </p:txBody>
      </p:sp>
      <p:sp>
        <p:nvSpPr>
          <p:cNvPr id="8" name="Risti 7">
            <a:extLst>
              <a:ext uri="{FF2B5EF4-FFF2-40B4-BE49-F238E27FC236}">
                <a16:creationId xmlns:a16="http://schemas.microsoft.com/office/drawing/2014/main" id="{EFADFF50-B249-41EC-A694-E4B5F1973FB5}"/>
              </a:ext>
            </a:extLst>
          </p:cNvPr>
          <p:cNvSpPr/>
          <p:nvPr/>
        </p:nvSpPr>
        <p:spPr>
          <a:xfrm>
            <a:off x="6392181" y="2700264"/>
            <a:ext cx="560566" cy="556937"/>
          </a:xfrm>
          <a:prstGeom prst="plus">
            <a:avLst>
              <a:gd name="adj" fmla="val 42395"/>
            </a:avLst>
          </a:prstGeom>
          <a:solidFill>
            <a:srgbClr val="0076C6">
              <a:lumMod val="60000"/>
              <a:lumOff val="40000"/>
            </a:srgbClr>
          </a:solidFill>
          <a:ln w="9525" cap="flat" cmpd="sng" algn="ctr">
            <a:solidFill>
              <a:srgbClr val="0076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0779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i-FI" sz="253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 charset="0"/>
            </a:endParaRP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7591DB7D-D1BF-4217-A5FB-1BB1EC123A7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37548" y="2446746"/>
          <a:ext cx="5270815" cy="364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Ryhmä 1">
            <a:extLst>
              <a:ext uri="{FF2B5EF4-FFF2-40B4-BE49-F238E27FC236}">
                <a16:creationId xmlns:a16="http://schemas.microsoft.com/office/drawing/2014/main" id="{3948FA45-F8BA-4017-9EE8-070F2C630EC4}"/>
              </a:ext>
            </a:extLst>
          </p:cNvPr>
          <p:cNvGrpSpPr/>
          <p:nvPr/>
        </p:nvGrpSpPr>
        <p:grpSpPr>
          <a:xfrm>
            <a:off x="7136565" y="1232163"/>
            <a:ext cx="4140284" cy="4820711"/>
            <a:chOff x="7136565" y="1232163"/>
            <a:chExt cx="4140284" cy="4820711"/>
          </a:xfrm>
        </p:grpSpPr>
        <p:sp>
          <p:nvSpPr>
            <p:cNvPr id="3" name="Vapaamuotoinen: Muoto 2">
              <a:extLst>
                <a:ext uri="{FF2B5EF4-FFF2-40B4-BE49-F238E27FC236}">
                  <a16:creationId xmlns:a16="http://schemas.microsoft.com/office/drawing/2014/main" id="{0F27260A-FE33-44AF-A704-F5E14E148DCA}"/>
                </a:ext>
              </a:extLst>
            </p:cNvPr>
            <p:cNvSpPr/>
            <p:nvPr/>
          </p:nvSpPr>
          <p:spPr>
            <a:xfrm>
              <a:off x="7136565" y="1232163"/>
              <a:ext cx="1289239" cy="193385"/>
            </a:xfrm>
            <a:custGeom>
              <a:avLst/>
              <a:gdLst>
                <a:gd name="connsiteX0" fmla="*/ 0 w 1289239"/>
                <a:gd name="connsiteY0" fmla="*/ 0 h 193385"/>
                <a:gd name="connsiteX1" fmla="*/ 1289239 w 1289239"/>
                <a:gd name="connsiteY1" fmla="*/ 0 h 193385"/>
                <a:gd name="connsiteX2" fmla="*/ 1289239 w 1289239"/>
                <a:gd name="connsiteY2" fmla="*/ 193385 h 193385"/>
                <a:gd name="connsiteX3" fmla="*/ 0 w 1289239"/>
                <a:gd name="connsiteY3" fmla="*/ 193385 h 193385"/>
                <a:gd name="connsiteX4" fmla="*/ 0 w 1289239"/>
                <a:gd name="connsiteY4" fmla="*/ 0 h 19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239" h="193385">
                  <a:moveTo>
                    <a:pt x="0" y="0"/>
                  </a:moveTo>
                  <a:lnTo>
                    <a:pt x="1289239" y="0"/>
                  </a:lnTo>
                  <a:lnTo>
                    <a:pt x="1289239" y="193385"/>
                  </a:lnTo>
                  <a:lnTo>
                    <a:pt x="0" y="19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290" rIns="34290" bIns="0" numCol="1" spcCol="1270" anchor="b" anchorCtr="0">
              <a:noAutofit/>
            </a:bodyPr>
            <a:lstStyle/>
            <a:p>
              <a:pPr marL="0" marR="0" lvl="0" indent="0" algn="l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As-built</a:t>
              </a:r>
              <a:r>
                <a:rPr kumimoji="0" lang="fi-FI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data</a:t>
              </a:r>
            </a:p>
          </p:txBody>
        </p:sp>
        <p:sp>
          <p:nvSpPr>
            <p:cNvPr id="5" name="Suorakulmio 4">
              <a:extLst>
                <a:ext uri="{FF2B5EF4-FFF2-40B4-BE49-F238E27FC236}">
                  <a16:creationId xmlns:a16="http://schemas.microsoft.com/office/drawing/2014/main" id="{54F08525-6424-4B91-A832-6F2E02C1F053}"/>
                </a:ext>
              </a:extLst>
            </p:cNvPr>
            <p:cNvSpPr/>
            <p:nvPr/>
          </p:nvSpPr>
          <p:spPr>
            <a:xfrm>
              <a:off x="7136565" y="1463878"/>
              <a:ext cx="1289239" cy="1289239"/>
            </a:xfrm>
            <a:prstGeom prst="rect">
              <a:avLst/>
            </a:prstGeom>
            <a:blipFill rotWithShape="1">
              <a:blip r:embed="rId8"/>
              <a:stretch>
                <a:fillRect/>
              </a:stretch>
            </a:blip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Vapaamuotoinen: Muoto 6">
              <a:extLst>
                <a:ext uri="{FF2B5EF4-FFF2-40B4-BE49-F238E27FC236}">
                  <a16:creationId xmlns:a16="http://schemas.microsoft.com/office/drawing/2014/main" id="{B33ABB2A-6602-4D03-882E-C92613D025BE}"/>
                </a:ext>
              </a:extLst>
            </p:cNvPr>
            <p:cNvSpPr/>
            <p:nvPr/>
          </p:nvSpPr>
          <p:spPr>
            <a:xfrm>
              <a:off x="8562087" y="1232163"/>
              <a:ext cx="1289239" cy="193385"/>
            </a:xfrm>
            <a:custGeom>
              <a:avLst/>
              <a:gdLst>
                <a:gd name="connsiteX0" fmla="*/ 0 w 1289239"/>
                <a:gd name="connsiteY0" fmla="*/ 0 h 193385"/>
                <a:gd name="connsiteX1" fmla="*/ 1289239 w 1289239"/>
                <a:gd name="connsiteY1" fmla="*/ 0 h 193385"/>
                <a:gd name="connsiteX2" fmla="*/ 1289239 w 1289239"/>
                <a:gd name="connsiteY2" fmla="*/ 193385 h 193385"/>
                <a:gd name="connsiteX3" fmla="*/ 0 w 1289239"/>
                <a:gd name="connsiteY3" fmla="*/ 193385 h 193385"/>
                <a:gd name="connsiteX4" fmla="*/ 0 w 1289239"/>
                <a:gd name="connsiteY4" fmla="*/ 0 h 19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239" h="193385">
                  <a:moveTo>
                    <a:pt x="0" y="0"/>
                  </a:moveTo>
                  <a:lnTo>
                    <a:pt x="1289239" y="0"/>
                  </a:lnTo>
                  <a:lnTo>
                    <a:pt x="1289239" y="193385"/>
                  </a:lnTo>
                  <a:lnTo>
                    <a:pt x="0" y="19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290" rIns="34290" bIns="0" numCol="1" spcCol="1270" anchor="b" anchorCtr="0">
              <a:noAutofit/>
            </a:bodyPr>
            <a:lstStyle/>
            <a:p>
              <a:pPr marL="0" marR="0" lvl="0" indent="0" algn="l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Sub soil model</a:t>
              </a:r>
            </a:p>
          </p:txBody>
        </p:sp>
        <p:sp>
          <p:nvSpPr>
            <p:cNvPr id="9" name="Suorakulmio 8">
              <a:extLst>
                <a:ext uri="{FF2B5EF4-FFF2-40B4-BE49-F238E27FC236}">
                  <a16:creationId xmlns:a16="http://schemas.microsoft.com/office/drawing/2014/main" id="{91740E7D-F9F1-4D5C-80EF-C702FEDBC797}"/>
                </a:ext>
              </a:extLst>
            </p:cNvPr>
            <p:cNvSpPr/>
            <p:nvPr/>
          </p:nvSpPr>
          <p:spPr>
            <a:xfrm>
              <a:off x="8562087" y="1463878"/>
              <a:ext cx="1289239" cy="1289239"/>
            </a:xfrm>
            <a:prstGeom prst="rect">
              <a:avLst/>
            </a:prstGeom>
            <a:blipFill rotWithShape="1">
              <a:blip r:embed="rId9"/>
              <a:stretch>
                <a:fillRect/>
              </a:stretch>
            </a:blip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Vapaamuotoinen: Muoto 11">
              <a:extLst>
                <a:ext uri="{FF2B5EF4-FFF2-40B4-BE49-F238E27FC236}">
                  <a16:creationId xmlns:a16="http://schemas.microsoft.com/office/drawing/2014/main" id="{74A65F87-6FC4-4DDE-B8F9-BDE970CA1043}"/>
                </a:ext>
              </a:extLst>
            </p:cNvPr>
            <p:cNvSpPr/>
            <p:nvPr/>
          </p:nvSpPr>
          <p:spPr>
            <a:xfrm>
              <a:off x="9987610" y="1232163"/>
              <a:ext cx="1289239" cy="193385"/>
            </a:xfrm>
            <a:custGeom>
              <a:avLst/>
              <a:gdLst>
                <a:gd name="connsiteX0" fmla="*/ 0 w 1289239"/>
                <a:gd name="connsiteY0" fmla="*/ 0 h 193385"/>
                <a:gd name="connsiteX1" fmla="*/ 1289239 w 1289239"/>
                <a:gd name="connsiteY1" fmla="*/ 0 h 193385"/>
                <a:gd name="connsiteX2" fmla="*/ 1289239 w 1289239"/>
                <a:gd name="connsiteY2" fmla="*/ 193385 h 193385"/>
                <a:gd name="connsiteX3" fmla="*/ 0 w 1289239"/>
                <a:gd name="connsiteY3" fmla="*/ 193385 h 193385"/>
                <a:gd name="connsiteX4" fmla="*/ 0 w 1289239"/>
                <a:gd name="connsiteY4" fmla="*/ 0 h 19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239" h="193385">
                  <a:moveTo>
                    <a:pt x="0" y="0"/>
                  </a:moveTo>
                  <a:lnTo>
                    <a:pt x="1289239" y="0"/>
                  </a:lnTo>
                  <a:lnTo>
                    <a:pt x="1289239" y="193385"/>
                  </a:lnTo>
                  <a:lnTo>
                    <a:pt x="0" y="19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290" rIns="34290" bIns="0" numCol="1" spcCol="1270" anchor="b" anchorCtr="0">
              <a:noAutofit/>
            </a:bodyPr>
            <a:lstStyle/>
            <a:p>
              <a:pPr marL="0" marR="0" lvl="0" indent="0" algn="l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Surface structures</a:t>
              </a:r>
            </a:p>
          </p:txBody>
        </p:sp>
        <p:sp>
          <p:nvSpPr>
            <p:cNvPr id="13" name="Suorakulmio 12">
              <a:extLst>
                <a:ext uri="{FF2B5EF4-FFF2-40B4-BE49-F238E27FC236}">
                  <a16:creationId xmlns:a16="http://schemas.microsoft.com/office/drawing/2014/main" id="{632F437D-EFB7-4124-91FC-6BC59573CC96}"/>
                </a:ext>
              </a:extLst>
            </p:cNvPr>
            <p:cNvSpPr/>
            <p:nvPr/>
          </p:nvSpPr>
          <p:spPr>
            <a:xfrm>
              <a:off x="9987610" y="1463878"/>
              <a:ext cx="1289239" cy="1289239"/>
            </a:xfrm>
            <a:prstGeom prst="rect">
              <a:avLst/>
            </a:prstGeom>
            <a:blipFill rotWithShape="1">
              <a:blip r:embed="rId10"/>
              <a:stretch>
                <a:fillRect/>
              </a:stretch>
            </a:blip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Vapaamuotoinen: Muoto 13">
              <a:extLst>
                <a:ext uri="{FF2B5EF4-FFF2-40B4-BE49-F238E27FC236}">
                  <a16:creationId xmlns:a16="http://schemas.microsoft.com/office/drawing/2014/main" id="{2622079C-9EAC-46FA-9786-7020C7B859BA}"/>
                </a:ext>
              </a:extLst>
            </p:cNvPr>
            <p:cNvSpPr/>
            <p:nvPr/>
          </p:nvSpPr>
          <p:spPr>
            <a:xfrm>
              <a:off x="7136565" y="2882041"/>
              <a:ext cx="1289239" cy="193385"/>
            </a:xfrm>
            <a:custGeom>
              <a:avLst/>
              <a:gdLst>
                <a:gd name="connsiteX0" fmla="*/ 0 w 1289239"/>
                <a:gd name="connsiteY0" fmla="*/ 0 h 193385"/>
                <a:gd name="connsiteX1" fmla="*/ 1289239 w 1289239"/>
                <a:gd name="connsiteY1" fmla="*/ 0 h 193385"/>
                <a:gd name="connsiteX2" fmla="*/ 1289239 w 1289239"/>
                <a:gd name="connsiteY2" fmla="*/ 193385 h 193385"/>
                <a:gd name="connsiteX3" fmla="*/ 0 w 1289239"/>
                <a:gd name="connsiteY3" fmla="*/ 193385 h 193385"/>
                <a:gd name="connsiteX4" fmla="*/ 0 w 1289239"/>
                <a:gd name="connsiteY4" fmla="*/ 0 h 19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239" h="193385">
                  <a:moveTo>
                    <a:pt x="0" y="0"/>
                  </a:moveTo>
                  <a:lnTo>
                    <a:pt x="1289239" y="0"/>
                  </a:lnTo>
                  <a:lnTo>
                    <a:pt x="1289239" y="193385"/>
                  </a:lnTo>
                  <a:lnTo>
                    <a:pt x="0" y="19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0480" rIns="30480" bIns="0" numCol="1" spcCol="1270" anchor="b" anchorCtr="0">
              <a:noAutofit/>
            </a:bodyPr>
            <a:lstStyle/>
            <a:p>
              <a:pPr marL="0" marR="0" lvl="0" indent="0" algn="l" defTabSz="3556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Structural layers</a:t>
              </a:r>
            </a:p>
          </p:txBody>
        </p:sp>
        <p:sp>
          <p:nvSpPr>
            <p:cNvPr id="15" name="Suorakulmio 14">
              <a:extLst>
                <a:ext uri="{FF2B5EF4-FFF2-40B4-BE49-F238E27FC236}">
                  <a16:creationId xmlns:a16="http://schemas.microsoft.com/office/drawing/2014/main" id="{6FDE4CD8-AFA3-4320-8943-AE56B13E87DC}"/>
                </a:ext>
              </a:extLst>
            </p:cNvPr>
            <p:cNvSpPr/>
            <p:nvPr/>
          </p:nvSpPr>
          <p:spPr>
            <a:xfrm>
              <a:off x="7136565" y="3113757"/>
              <a:ext cx="1289239" cy="1289239"/>
            </a:xfrm>
            <a:prstGeom prst="rect">
              <a:avLst/>
            </a:prstGeom>
            <a:blipFill rotWithShape="1">
              <a:blip r:embed="rId11"/>
              <a:stretch>
                <a:fillRect/>
              </a:stretch>
            </a:blip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Vapaamuotoinen: Muoto 15">
              <a:extLst>
                <a:ext uri="{FF2B5EF4-FFF2-40B4-BE49-F238E27FC236}">
                  <a16:creationId xmlns:a16="http://schemas.microsoft.com/office/drawing/2014/main" id="{3B702B29-DB01-41BD-B9F2-F79C32EA8184}"/>
                </a:ext>
              </a:extLst>
            </p:cNvPr>
            <p:cNvSpPr/>
            <p:nvPr/>
          </p:nvSpPr>
          <p:spPr>
            <a:xfrm>
              <a:off x="8562087" y="2882041"/>
              <a:ext cx="1289239" cy="193385"/>
            </a:xfrm>
            <a:custGeom>
              <a:avLst/>
              <a:gdLst>
                <a:gd name="connsiteX0" fmla="*/ 0 w 1289239"/>
                <a:gd name="connsiteY0" fmla="*/ 0 h 193385"/>
                <a:gd name="connsiteX1" fmla="*/ 1289239 w 1289239"/>
                <a:gd name="connsiteY1" fmla="*/ 0 h 193385"/>
                <a:gd name="connsiteX2" fmla="*/ 1289239 w 1289239"/>
                <a:gd name="connsiteY2" fmla="*/ 193385 h 193385"/>
                <a:gd name="connsiteX3" fmla="*/ 0 w 1289239"/>
                <a:gd name="connsiteY3" fmla="*/ 193385 h 193385"/>
                <a:gd name="connsiteX4" fmla="*/ 0 w 1289239"/>
                <a:gd name="connsiteY4" fmla="*/ 0 h 19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239" h="193385">
                  <a:moveTo>
                    <a:pt x="0" y="0"/>
                  </a:moveTo>
                  <a:lnTo>
                    <a:pt x="1289239" y="0"/>
                  </a:lnTo>
                  <a:lnTo>
                    <a:pt x="1289239" y="193385"/>
                  </a:lnTo>
                  <a:lnTo>
                    <a:pt x="0" y="19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290" rIns="34290" bIns="0" numCol="1" spcCol="1270" anchor="b" anchorCtr="0">
              <a:noAutofit/>
            </a:bodyPr>
            <a:lstStyle/>
            <a:p>
              <a:pPr marL="0" marR="0" lvl="0" indent="0" algn="l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New network types</a:t>
              </a:r>
            </a:p>
          </p:txBody>
        </p:sp>
        <p:sp>
          <p:nvSpPr>
            <p:cNvPr id="17" name="Suorakulmio 16">
              <a:extLst>
                <a:ext uri="{FF2B5EF4-FFF2-40B4-BE49-F238E27FC236}">
                  <a16:creationId xmlns:a16="http://schemas.microsoft.com/office/drawing/2014/main" id="{BFCDFB0F-7A3A-4593-8A1D-007967381833}"/>
                </a:ext>
              </a:extLst>
            </p:cNvPr>
            <p:cNvSpPr/>
            <p:nvPr/>
          </p:nvSpPr>
          <p:spPr>
            <a:xfrm>
              <a:off x="8562087" y="3113757"/>
              <a:ext cx="1289239" cy="1289239"/>
            </a:xfrm>
            <a:prstGeom prst="rect">
              <a:avLst/>
            </a:prstGeom>
            <a:blipFill rotWithShape="1">
              <a:blip r:embed="rId12"/>
              <a:stretch>
                <a:fillRect/>
              </a:stretch>
            </a:blip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Vapaamuotoinen: Muoto 17">
              <a:extLst>
                <a:ext uri="{FF2B5EF4-FFF2-40B4-BE49-F238E27FC236}">
                  <a16:creationId xmlns:a16="http://schemas.microsoft.com/office/drawing/2014/main" id="{009090E3-33AA-4142-B0B6-FAA031A9554F}"/>
                </a:ext>
              </a:extLst>
            </p:cNvPr>
            <p:cNvSpPr/>
            <p:nvPr/>
          </p:nvSpPr>
          <p:spPr>
            <a:xfrm>
              <a:off x="9987610" y="2882041"/>
              <a:ext cx="1289239" cy="193385"/>
            </a:xfrm>
            <a:custGeom>
              <a:avLst/>
              <a:gdLst>
                <a:gd name="connsiteX0" fmla="*/ 0 w 1289239"/>
                <a:gd name="connsiteY0" fmla="*/ 0 h 193385"/>
                <a:gd name="connsiteX1" fmla="*/ 1289239 w 1289239"/>
                <a:gd name="connsiteY1" fmla="*/ 0 h 193385"/>
                <a:gd name="connsiteX2" fmla="*/ 1289239 w 1289239"/>
                <a:gd name="connsiteY2" fmla="*/ 193385 h 193385"/>
                <a:gd name="connsiteX3" fmla="*/ 0 w 1289239"/>
                <a:gd name="connsiteY3" fmla="*/ 193385 h 193385"/>
                <a:gd name="connsiteX4" fmla="*/ 0 w 1289239"/>
                <a:gd name="connsiteY4" fmla="*/ 0 h 19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239" h="193385">
                  <a:moveTo>
                    <a:pt x="0" y="0"/>
                  </a:moveTo>
                  <a:lnTo>
                    <a:pt x="1289239" y="0"/>
                  </a:lnTo>
                  <a:lnTo>
                    <a:pt x="1289239" y="193385"/>
                  </a:lnTo>
                  <a:lnTo>
                    <a:pt x="0" y="19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290" rIns="34290" bIns="0" numCol="1" spcCol="1270" anchor="b" anchorCtr="0">
              <a:noAutofit/>
            </a:bodyPr>
            <a:lstStyle/>
            <a:p>
              <a:pPr marL="0" marR="0" lvl="0" indent="0" algn="l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Bases</a:t>
              </a:r>
            </a:p>
          </p:txBody>
        </p:sp>
        <p:sp>
          <p:nvSpPr>
            <p:cNvPr id="19" name="Suorakulmio 18">
              <a:extLst>
                <a:ext uri="{FF2B5EF4-FFF2-40B4-BE49-F238E27FC236}">
                  <a16:creationId xmlns:a16="http://schemas.microsoft.com/office/drawing/2014/main" id="{7A52142E-4B53-43EF-8639-7A5C38DD101E}"/>
                </a:ext>
              </a:extLst>
            </p:cNvPr>
            <p:cNvSpPr/>
            <p:nvPr/>
          </p:nvSpPr>
          <p:spPr>
            <a:xfrm>
              <a:off x="9987610" y="3113757"/>
              <a:ext cx="1289239" cy="1289239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Vapaamuotoinen: Muoto 19">
              <a:extLst>
                <a:ext uri="{FF2B5EF4-FFF2-40B4-BE49-F238E27FC236}">
                  <a16:creationId xmlns:a16="http://schemas.microsoft.com/office/drawing/2014/main" id="{02A91C2E-0CF1-4973-94AE-1E631E866849}"/>
                </a:ext>
              </a:extLst>
            </p:cNvPr>
            <p:cNvSpPr/>
            <p:nvPr/>
          </p:nvSpPr>
          <p:spPr>
            <a:xfrm>
              <a:off x="7136565" y="4531920"/>
              <a:ext cx="1289239" cy="193385"/>
            </a:xfrm>
            <a:custGeom>
              <a:avLst/>
              <a:gdLst>
                <a:gd name="connsiteX0" fmla="*/ 0 w 1289239"/>
                <a:gd name="connsiteY0" fmla="*/ 0 h 193385"/>
                <a:gd name="connsiteX1" fmla="*/ 1289239 w 1289239"/>
                <a:gd name="connsiteY1" fmla="*/ 0 h 193385"/>
                <a:gd name="connsiteX2" fmla="*/ 1289239 w 1289239"/>
                <a:gd name="connsiteY2" fmla="*/ 193385 h 193385"/>
                <a:gd name="connsiteX3" fmla="*/ 0 w 1289239"/>
                <a:gd name="connsiteY3" fmla="*/ 193385 h 193385"/>
                <a:gd name="connsiteX4" fmla="*/ 0 w 1289239"/>
                <a:gd name="connsiteY4" fmla="*/ 0 h 19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239" h="193385">
                  <a:moveTo>
                    <a:pt x="0" y="0"/>
                  </a:moveTo>
                  <a:lnTo>
                    <a:pt x="1289239" y="0"/>
                  </a:lnTo>
                  <a:lnTo>
                    <a:pt x="1289239" y="193385"/>
                  </a:lnTo>
                  <a:lnTo>
                    <a:pt x="0" y="19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290" rIns="34290" bIns="0" numCol="1" spcCol="1270" anchor="b" anchorCtr="0">
              <a:noAutofit/>
            </a:bodyPr>
            <a:lstStyle/>
            <a:p>
              <a:pPr marL="0" marR="0" lvl="0" indent="0" algn="l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Wire and cable routing</a:t>
              </a:r>
            </a:p>
          </p:txBody>
        </p:sp>
        <p:sp>
          <p:nvSpPr>
            <p:cNvPr id="21" name="Suorakulmio 20">
              <a:extLst>
                <a:ext uri="{FF2B5EF4-FFF2-40B4-BE49-F238E27FC236}">
                  <a16:creationId xmlns:a16="http://schemas.microsoft.com/office/drawing/2014/main" id="{F6B778F2-FCBE-4780-8528-B48E0E4AFAD4}"/>
                </a:ext>
              </a:extLst>
            </p:cNvPr>
            <p:cNvSpPr/>
            <p:nvPr/>
          </p:nvSpPr>
          <p:spPr>
            <a:xfrm>
              <a:off x="7136565" y="4763635"/>
              <a:ext cx="1289239" cy="1289239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Vapaamuotoinen: Muoto 21">
              <a:extLst>
                <a:ext uri="{FF2B5EF4-FFF2-40B4-BE49-F238E27FC236}">
                  <a16:creationId xmlns:a16="http://schemas.microsoft.com/office/drawing/2014/main" id="{A6569F64-84AC-4673-920C-602407A93E04}"/>
                </a:ext>
              </a:extLst>
            </p:cNvPr>
            <p:cNvSpPr/>
            <p:nvPr/>
          </p:nvSpPr>
          <p:spPr>
            <a:xfrm>
              <a:off x="8562087" y="4531920"/>
              <a:ext cx="1289239" cy="193385"/>
            </a:xfrm>
            <a:custGeom>
              <a:avLst/>
              <a:gdLst>
                <a:gd name="connsiteX0" fmla="*/ 0 w 1289239"/>
                <a:gd name="connsiteY0" fmla="*/ 0 h 193385"/>
                <a:gd name="connsiteX1" fmla="*/ 1289239 w 1289239"/>
                <a:gd name="connsiteY1" fmla="*/ 0 h 193385"/>
                <a:gd name="connsiteX2" fmla="*/ 1289239 w 1289239"/>
                <a:gd name="connsiteY2" fmla="*/ 193385 h 193385"/>
                <a:gd name="connsiteX3" fmla="*/ 0 w 1289239"/>
                <a:gd name="connsiteY3" fmla="*/ 193385 h 193385"/>
                <a:gd name="connsiteX4" fmla="*/ 0 w 1289239"/>
                <a:gd name="connsiteY4" fmla="*/ 0 h 19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239" h="193385">
                  <a:moveTo>
                    <a:pt x="0" y="0"/>
                  </a:moveTo>
                  <a:lnTo>
                    <a:pt x="1289239" y="0"/>
                  </a:lnTo>
                  <a:lnTo>
                    <a:pt x="1289239" y="193385"/>
                  </a:lnTo>
                  <a:lnTo>
                    <a:pt x="0" y="19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290" rIns="34290" bIns="0" numCol="1" spcCol="1270" anchor="b" anchorCtr="0">
              <a:noAutofit/>
            </a:bodyPr>
            <a:lstStyle/>
            <a:p>
              <a:pPr marL="0" marR="0" lvl="0" indent="0" algn="l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Railings and fences</a:t>
              </a:r>
            </a:p>
          </p:txBody>
        </p:sp>
        <p:sp>
          <p:nvSpPr>
            <p:cNvPr id="23" name="Suorakulmio 22">
              <a:extLst>
                <a:ext uri="{FF2B5EF4-FFF2-40B4-BE49-F238E27FC236}">
                  <a16:creationId xmlns:a16="http://schemas.microsoft.com/office/drawing/2014/main" id="{C7FBBF3F-70B9-4225-B100-3EDF3C7DC72D}"/>
                </a:ext>
              </a:extLst>
            </p:cNvPr>
            <p:cNvSpPr/>
            <p:nvPr/>
          </p:nvSpPr>
          <p:spPr>
            <a:xfrm>
              <a:off x="8562087" y="4763635"/>
              <a:ext cx="1289239" cy="1289239"/>
            </a:xfrm>
            <a:prstGeom prst="rect">
              <a:avLst/>
            </a:prstGeom>
            <a:blipFill rotWithShape="1">
              <a:blip r:embed="rId15"/>
              <a:stretch>
                <a:fillRect/>
              </a:stretch>
            </a:blip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Vapaamuotoinen: Muoto 23">
              <a:extLst>
                <a:ext uri="{FF2B5EF4-FFF2-40B4-BE49-F238E27FC236}">
                  <a16:creationId xmlns:a16="http://schemas.microsoft.com/office/drawing/2014/main" id="{57A97AE2-C500-436C-80C5-D44FB89FC245}"/>
                </a:ext>
              </a:extLst>
            </p:cNvPr>
            <p:cNvSpPr/>
            <p:nvPr/>
          </p:nvSpPr>
          <p:spPr>
            <a:xfrm>
              <a:off x="9987610" y="4531920"/>
              <a:ext cx="1289239" cy="193385"/>
            </a:xfrm>
            <a:custGeom>
              <a:avLst/>
              <a:gdLst>
                <a:gd name="connsiteX0" fmla="*/ 0 w 1289239"/>
                <a:gd name="connsiteY0" fmla="*/ 0 h 193385"/>
                <a:gd name="connsiteX1" fmla="*/ 1289239 w 1289239"/>
                <a:gd name="connsiteY1" fmla="*/ 0 h 193385"/>
                <a:gd name="connsiteX2" fmla="*/ 1289239 w 1289239"/>
                <a:gd name="connsiteY2" fmla="*/ 193385 h 193385"/>
                <a:gd name="connsiteX3" fmla="*/ 0 w 1289239"/>
                <a:gd name="connsiteY3" fmla="*/ 193385 h 193385"/>
                <a:gd name="connsiteX4" fmla="*/ 0 w 1289239"/>
                <a:gd name="connsiteY4" fmla="*/ 0 h 19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239" h="193385">
                  <a:moveTo>
                    <a:pt x="0" y="0"/>
                  </a:moveTo>
                  <a:lnTo>
                    <a:pt x="1289239" y="0"/>
                  </a:lnTo>
                  <a:lnTo>
                    <a:pt x="1289239" y="193385"/>
                  </a:lnTo>
                  <a:lnTo>
                    <a:pt x="0" y="193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34290" rIns="34290" bIns="0" numCol="1" spcCol="1270" anchor="b" anchorCtr="0">
              <a:noAutofit/>
            </a:bodyPr>
            <a:lstStyle/>
            <a:p>
              <a:pPr marL="0" marR="0" lvl="0" indent="0" algn="l" defTabSz="4000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hueOff val="0"/>
                      <a:satOff val="0"/>
                      <a:lumOff val="0"/>
                      <a:alphaOff val="0"/>
                    </a:sys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Column stabilisation</a:t>
              </a:r>
            </a:p>
          </p:txBody>
        </p:sp>
        <p:sp>
          <p:nvSpPr>
            <p:cNvPr id="25" name="Suorakulmio 24">
              <a:extLst>
                <a:ext uri="{FF2B5EF4-FFF2-40B4-BE49-F238E27FC236}">
                  <a16:creationId xmlns:a16="http://schemas.microsoft.com/office/drawing/2014/main" id="{20EDF73E-81F7-49AB-8453-3DAAFF5D73A6}"/>
                </a:ext>
              </a:extLst>
            </p:cNvPr>
            <p:cNvSpPr/>
            <p:nvPr/>
          </p:nvSpPr>
          <p:spPr>
            <a:xfrm>
              <a:off x="9987610" y="4763635"/>
              <a:ext cx="1289239" cy="1289239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  <a:ln w="1905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8" name="Dian numeron paikkamerkki 27">
            <a:extLst>
              <a:ext uri="{FF2B5EF4-FFF2-40B4-BE49-F238E27FC236}">
                <a16:creationId xmlns:a16="http://schemas.microsoft.com/office/drawing/2014/main" id="{E004F7A4-A7EC-4E1D-B49F-48B90ECC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287BA564-1828-4F44-BF71-2C228DFC13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73635" y="3637578"/>
            <a:ext cx="4369805" cy="2865869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Kuva 29">
            <a:extLst>
              <a:ext uri="{FF2B5EF4-FFF2-40B4-BE49-F238E27FC236}">
                <a16:creationId xmlns:a16="http://schemas.microsoft.com/office/drawing/2014/main" id="{246ABD86-B228-4634-A74F-CEE95BC382F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5406" y="1094859"/>
            <a:ext cx="5853306" cy="1351887"/>
          </a:xfrm>
          <a:prstGeom prst="rect">
            <a:avLst/>
          </a:prstGeom>
        </p:spPr>
      </p:pic>
      <p:sp>
        <p:nvSpPr>
          <p:cNvPr id="29" name="Päivämäärän paikkamerkki 1">
            <a:extLst>
              <a:ext uri="{FF2B5EF4-FFF2-40B4-BE49-F238E27FC236}">
                <a16:creationId xmlns:a16="http://schemas.microsoft.com/office/drawing/2014/main" id="{2169EA92-CCB3-4F37-B45C-2202CA5121EA}"/>
              </a:ext>
            </a:extLst>
          </p:cNvPr>
          <p:cNvSpPr txBox="1">
            <a:spLocks/>
          </p:cNvSpPr>
          <p:nvPr/>
        </p:nvSpPr>
        <p:spPr>
          <a:xfrm>
            <a:off x="2470619" y="6341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i-FI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fi-FI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20.1.2019</a:t>
            </a:r>
            <a:endParaRPr lang="fi-FI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1" name="Alatunnisteen paikkamerkki 2">
            <a:extLst>
              <a:ext uri="{FF2B5EF4-FFF2-40B4-BE49-F238E27FC236}">
                <a16:creationId xmlns:a16="http://schemas.microsoft.com/office/drawing/2014/main" id="{9B08D537-5F2D-41B8-82DF-CC8F93EE5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16235" y="6341675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InfraBIM</a:t>
            </a:r>
            <a:r>
              <a:rPr lang="fi-FI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</a:t>
            </a:r>
            <a:r>
              <a:rPr lang="fi-FI" dirty="0" err="1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Guidelines</a:t>
            </a:r>
            <a:r>
              <a:rPr lang="fi-FI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 </a:t>
            </a: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Juha Liukas</a:t>
            </a:r>
          </a:p>
        </p:txBody>
      </p:sp>
    </p:spTree>
    <p:extLst>
      <p:ext uri="{BB962C8B-B14F-4D97-AF65-F5344CB8AC3E}">
        <p14:creationId xmlns:p14="http://schemas.microsoft.com/office/powerpoint/2010/main" val="419536674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i-FI" sz="2800" dirty="0" err="1"/>
              <a:t>Common</a:t>
            </a:r>
            <a:r>
              <a:rPr lang="fi-FI" sz="2800" dirty="0"/>
              <a:t> </a:t>
            </a:r>
            <a:r>
              <a:rPr lang="fi-FI" sz="2800" dirty="0" err="1"/>
              <a:t>InfraBIM</a:t>
            </a:r>
            <a:r>
              <a:rPr lang="fi-FI" sz="2800" dirty="0"/>
              <a:t> </a:t>
            </a:r>
            <a:r>
              <a:rPr lang="fi-FI" sz="2800" dirty="0" err="1"/>
              <a:t>Requirements</a:t>
            </a:r>
            <a:r>
              <a:rPr lang="fi-FI" sz="2800" dirty="0"/>
              <a:t> 2018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8" y="2517206"/>
            <a:ext cx="2355842" cy="30741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696" y="5366508"/>
            <a:ext cx="1099556" cy="969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latunnisteen paikkamerkki 3">
            <a:extLst>
              <a:ext uri="{FF2B5EF4-FFF2-40B4-BE49-F238E27FC236}">
                <a16:creationId xmlns:a16="http://schemas.microsoft.com/office/drawing/2014/main" id="{8591B435-4551-48F4-B786-028DF0EFB1C1}"/>
              </a:ext>
            </a:extLst>
          </p:cNvPr>
          <p:cNvSpPr txBox="1">
            <a:spLocks/>
          </p:cNvSpPr>
          <p:nvPr/>
        </p:nvSpPr>
        <p:spPr>
          <a:xfrm>
            <a:off x="3311750" y="6314946"/>
            <a:ext cx="3886200" cy="349249"/>
          </a:xfrm>
          <a:prstGeom prst="rect">
            <a:avLst/>
          </a:prstGeom>
        </p:spPr>
        <p:txBody>
          <a:bodyPr vert="horz" lIns="91183" tIns="45592" rIns="91183" bIns="45592" rtlCol="0" anchor="ctr"/>
          <a:lstStyle>
            <a:defPPr>
              <a:defRPr lang="fi-FI"/>
            </a:defPPr>
            <a:lvl1pPr algn="l" defTabSz="581960" rtl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341607" algn="ctr" defTabSz="58196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683179" algn="ctr" defTabSz="58196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024753" algn="ctr" defTabSz="58196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1366346" algn="ctr" defTabSz="581960" rtl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277247" algn="l" defTabSz="910884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732678" algn="l" defTabSz="910884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188134" algn="l" defTabSz="910884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643588" algn="l" defTabSz="910884" rtl="0" eaLnBrk="1" latinLnBrk="0" hangingPunct="1">
              <a:defRPr sz="3600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marL="0" marR="0" lvl="0" indent="0" algn="ctr" defTabSz="408735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26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charset="0"/>
                <a:sym typeface="Helvetica Light" charset="0"/>
              </a:rPr>
              <a:t>Yleiset tietomallivaatimukset ja -ohjeistukset</a:t>
            </a:r>
            <a:endParaRPr kumimoji="0" lang="fi-FI" sz="119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 charset="0"/>
              <a:sym typeface="Helvetica Light" charset="0"/>
            </a:endParaRPr>
          </a:p>
        </p:txBody>
      </p:sp>
      <p:sp>
        <p:nvSpPr>
          <p:cNvPr id="17" name="Suorakulmio 16">
            <a:extLst>
              <a:ext uri="{FF2B5EF4-FFF2-40B4-BE49-F238E27FC236}">
                <a16:creationId xmlns:a16="http://schemas.microsoft.com/office/drawing/2014/main" id="{F6DCFBCF-0242-400F-B0A0-ECA2B8313795}"/>
              </a:ext>
            </a:extLst>
          </p:cNvPr>
          <p:cNvSpPr/>
          <p:nvPr/>
        </p:nvSpPr>
        <p:spPr>
          <a:xfrm>
            <a:off x="328507" y="1057862"/>
            <a:ext cx="2198744" cy="4808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fi-FI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Common</a:t>
            </a:r>
            <a:endParaRPr kumimoji="0" lang="fi-FI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808CAB4E-C5E3-4981-A3BC-C6FAB0330E41}"/>
              </a:ext>
            </a:extLst>
          </p:cNvPr>
          <p:cNvSpPr/>
          <p:nvPr/>
        </p:nvSpPr>
        <p:spPr>
          <a:xfrm>
            <a:off x="328507" y="1591537"/>
            <a:ext cx="2198744" cy="4808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kumimoji="0" lang="fi-FI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Intial</a:t>
            </a: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State</a:t>
            </a:r>
          </a:p>
        </p:txBody>
      </p:sp>
      <p:sp>
        <p:nvSpPr>
          <p:cNvPr id="19" name="Suorakulmio 18">
            <a:extLst>
              <a:ext uri="{FF2B5EF4-FFF2-40B4-BE49-F238E27FC236}">
                <a16:creationId xmlns:a16="http://schemas.microsoft.com/office/drawing/2014/main" id="{A69A8556-A7F3-4782-913B-56DC459B1894}"/>
              </a:ext>
            </a:extLst>
          </p:cNvPr>
          <p:cNvSpPr/>
          <p:nvPr/>
        </p:nvSpPr>
        <p:spPr>
          <a:xfrm>
            <a:off x="324163" y="2136284"/>
            <a:ext cx="2203088" cy="480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Plan &amp; Design</a:t>
            </a:r>
          </a:p>
        </p:txBody>
      </p:sp>
      <p:sp>
        <p:nvSpPr>
          <p:cNvPr id="20" name="Suorakulmio 19">
            <a:extLst>
              <a:ext uri="{FF2B5EF4-FFF2-40B4-BE49-F238E27FC236}">
                <a16:creationId xmlns:a16="http://schemas.microsoft.com/office/drawing/2014/main" id="{5BD5F23E-B063-4214-9378-C41DCEFF9919}"/>
              </a:ext>
            </a:extLst>
          </p:cNvPr>
          <p:cNvSpPr/>
          <p:nvPr/>
        </p:nvSpPr>
        <p:spPr>
          <a:xfrm>
            <a:off x="324162" y="2706199"/>
            <a:ext cx="2203089" cy="48085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Construction</a:t>
            </a:r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01F5C5F0-8BFF-48F6-9CB7-A09795DC9943}"/>
              </a:ext>
            </a:extLst>
          </p:cNvPr>
          <p:cNvSpPr/>
          <p:nvPr/>
        </p:nvSpPr>
        <p:spPr>
          <a:xfrm>
            <a:off x="324162" y="3250946"/>
            <a:ext cx="2207850" cy="4808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5. </a:t>
            </a:r>
            <a:r>
              <a:rPr kumimoji="0" lang="fi-FI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Maintanance</a:t>
            </a:r>
            <a:endParaRPr kumimoji="0" lang="fi-FI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kstiruutu 37">
            <a:extLst>
              <a:ext uri="{FF2B5EF4-FFF2-40B4-BE49-F238E27FC236}">
                <a16:creationId xmlns:a16="http://schemas.microsoft.com/office/drawing/2014/main" id="{3CD69F4E-8E70-4C72-9028-7BB300CBEB7A}"/>
              </a:ext>
            </a:extLst>
          </p:cNvPr>
          <p:cNvSpPr txBox="1"/>
          <p:nvPr/>
        </p:nvSpPr>
        <p:spPr>
          <a:xfrm>
            <a:off x="3860800" y="6446352"/>
            <a:ext cx="8133975" cy="307777"/>
          </a:xfrm>
          <a:prstGeom prst="rect">
            <a:avLst/>
          </a:prstGeom>
          <a:solidFill>
            <a:srgbClr val="4A9100">
              <a:lumMod val="40000"/>
              <a:lumOff val="60000"/>
            </a:srgbClr>
          </a:solidFill>
        </p:spPr>
        <p:txBody>
          <a:bodyPr wrap="square" rtlCol="0">
            <a:spAutoFit/>
          </a:bodyPr>
          <a:lstStyle/>
          <a:p>
            <a:pPr lvl="0"/>
            <a:r>
              <a:rPr lang="fi-FI" sz="1400" kern="0" dirty="0">
                <a:solidFill>
                  <a:prstClr val="black"/>
                </a:solidFill>
                <a:hlinkClick r:id="rId4"/>
              </a:rPr>
              <a:t>https://buildingsmart.fi/yleiset-inframallivaatimukset-ohjeiden-paivitys-lausuntopyynto-yiv-2018/</a:t>
            </a:r>
            <a:endParaRPr kumimoji="0" lang="fi-FI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7496B6DD-2F66-438E-B6AD-EA08C53F5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798" y="951678"/>
            <a:ext cx="4638621" cy="5273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7FA6A63D-310F-45D9-8F4A-0E2BE55F5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510" y="983341"/>
            <a:ext cx="3487383" cy="23865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grpSp>
        <p:nvGrpSpPr>
          <p:cNvPr id="40" name="Ryhmä 39">
            <a:extLst>
              <a:ext uri="{FF2B5EF4-FFF2-40B4-BE49-F238E27FC236}">
                <a16:creationId xmlns:a16="http://schemas.microsoft.com/office/drawing/2014/main" id="{DE09661C-244B-4E57-89DF-C9C13EC4C192}"/>
              </a:ext>
            </a:extLst>
          </p:cNvPr>
          <p:cNvGrpSpPr/>
          <p:nvPr/>
        </p:nvGrpSpPr>
        <p:grpSpPr>
          <a:xfrm>
            <a:off x="7678005" y="3849841"/>
            <a:ext cx="2742473" cy="2114751"/>
            <a:chOff x="107504" y="1268760"/>
            <a:chExt cx="6120680" cy="4896544"/>
          </a:xfrm>
        </p:grpSpPr>
        <p:sp>
          <p:nvSpPr>
            <p:cNvPr id="41" name="Suunnikas 40">
              <a:extLst>
                <a:ext uri="{FF2B5EF4-FFF2-40B4-BE49-F238E27FC236}">
                  <a16:creationId xmlns:a16="http://schemas.microsoft.com/office/drawing/2014/main" id="{2EB883D0-0430-40AF-9E36-BAB5439E2C4F}"/>
                </a:ext>
              </a:extLst>
            </p:cNvPr>
            <p:cNvSpPr/>
            <p:nvPr/>
          </p:nvSpPr>
          <p:spPr>
            <a:xfrm>
              <a:off x="251520" y="4221088"/>
              <a:ext cx="4968552" cy="1944216"/>
            </a:xfrm>
            <a:prstGeom prst="parallelogram">
              <a:avLst>
                <a:gd name="adj" fmla="val 78512"/>
              </a:avLst>
            </a:prstGeom>
            <a:solidFill>
              <a:srgbClr val="1AB39F">
                <a:alpha val="51000"/>
              </a:srgbClr>
            </a:solidFill>
            <a:ln w="25400" cap="flat" cmpd="sng" algn="ctr">
              <a:solidFill>
                <a:srgbClr val="1AB39F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42915">
                <a:defRPr/>
              </a:pPr>
              <a:endParaRPr lang="fi-FI" sz="1266" kern="0">
                <a:solidFill>
                  <a:sysClr val="window" lastClr="FFFFFF"/>
                </a:solidFill>
                <a:latin typeface="Verdana"/>
              </a:endParaRPr>
            </a:p>
          </p:txBody>
        </p:sp>
        <p:sp>
          <p:nvSpPr>
            <p:cNvPr id="42" name="Lieriö 22">
              <a:extLst>
                <a:ext uri="{FF2B5EF4-FFF2-40B4-BE49-F238E27FC236}">
                  <a16:creationId xmlns:a16="http://schemas.microsoft.com/office/drawing/2014/main" id="{6D6E1628-25D3-4060-BA46-E8C9F3B23C84}"/>
                </a:ext>
              </a:extLst>
            </p:cNvPr>
            <p:cNvSpPr/>
            <p:nvPr/>
          </p:nvSpPr>
          <p:spPr>
            <a:xfrm>
              <a:off x="1907704" y="1700808"/>
              <a:ext cx="576064" cy="3600400"/>
            </a:xfrm>
            <a:prstGeom prst="can">
              <a:avLst/>
            </a:prstGeom>
            <a:solidFill>
              <a:srgbClr val="738AC8">
                <a:lumMod val="40000"/>
                <a:lumOff val="60000"/>
              </a:srgbClr>
            </a:solidFill>
            <a:ln w="25400" cap="flat" cmpd="sng" algn="ctr">
              <a:solidFill>
                <a:srgbClr val="7FD13B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42915">
                <a:defRPr/>
              </a:pPr>
              <a:endParaRPr lang="fi-FI" sz="1266" kern="0">
                <a:solidFill>
                  <a:sysClr val="window" lastClr="FFFFFF"/>
                </a:solidFill>
                <a:latin typeface="Verdana"/>
              </a:endParaRPr>
            </a:p>
          </p:txBody>
        </p:sp>
        <p:sp>
          <p:nvSpPr>
            <p:cNvPr id="46" name="Lieriö 23">
              <a:extLst>
                <a:ext uri="{FF2B5EF4-FFF2-40B4-BE49-F238E27FC236}">
                  <a16:creationId xmlns:a16="http://schemas.microsoft.com/office/drawing/2014/main" id="{73D4246A-DEF1-4352-A849-52097B7D2C21}"/>
                </a:ext>
              </a:extLst>
            </p:cNvPr>
            <p:cNvSpPr/>
            <p:nvPr/>
          </p:nvSpPr>
          <p:spPr>
            <a:xfrm>
              <a:off x="2618493" y="2096834"/>
              <a:ext cx="576064" cy="3600400"/>
            </a:xfrm>
            <a:prstGeom prst="can">
              <a:avLst/>
            </a:prstGeom>
            <a:solidFill>
              <a:srgbClr val="738AC8">
                <a:lumMod val="40000"/>
                <a:lumOff val="60000"/>
              </a:srgbClr>
            </a:solidFill>
            <a:ln w="25400" cap="flat" cmpd="sng" algn="ctr">
              <a:solidFill>
                <a:srgbClr val="7FD13B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42915">
                <a:defRPr/>
              </a:pPr>
              <a:endParaRPr lang="fi-FI" sz="1266" kern="0">
                <a:solidFill>
                  <a:sysClr val="window" lastClr="FFFFFF"/>
                </a:solidFill>
                <a:latin typeface="Verdana"/>
              </a:endParaRPr>
            </a:p>
          </p:txBody>
        </p:sp>
        <p:sp>
          <p:nvSpPr>
            <p:cNvPr id="47" name="Lieriö 24">
              <a:extLst>
                <a:ext uri="{FF2B5EF4-FFF2-40B4-BE49-F238E27FC236}">
                  <a16:creationId xmlns:a16="http://schemas.microsoft.com/office/drawing/2014/main" id="{74AB29D1-05E7-41A6-81D4-3F20099BB642}"/>
                </a:ext>
              </a:extLst>
            </p:cNvPr>
            <p:cNvSpPr/>
            <p:nvPr/>
          </p:nvSpPr>
          <p:spPr>
            <a:xfrm>
              <a:off x="3347864" y="1556792"/>
              <a:ext cx="576064" cy="3600400"/>
            </a:xfrm>
            <a:prstGeom prst="can">
              <a:avLst/>
            </a:prstGeom>
            <a:solidFill>
              <a:srgbClr val="738AC8">
                <a:lumMod val="40000"/>
                <a:lumOff val="60000"/>
              </a:srgbClr>
            </a:solidFill>
            <a:ln w="25400" cap="flat" cmpd="sng" algn="ctr">
              <a:solidFill>
                <a:srgbClr val="7FD13B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42915">
                <a:defRPr/>
              </a:pPr>
              <a:endParaRPr lang="fi-FI" sz="1266" kern="0">
                <a:solidFill>
                  <a:sysClr val="window" lastClr="FFFFFF"/>
                </a:solidFill>
                <a:latin typeface="Verdana"/>
              </a:endParaRPr>
            </a:p>
          </p:txBody>
        </p:sp>
        <p:cxnSp>
          <p:nvCxnSpPr>
            <p:cNvPr id="48" name="Suora yhdysviiva 47">
              <a:extLst>
                <a:ext uri="{FF2B5EF4-FFF2-40B4-BE49-F238E27FC236}">
                  <a16:creationId xmlns:a16="http://schemas.microsoft.com/office/drawing/2014/main" id="{A64D2EFC-8DC1-4857-8F5B-A25565782FF2}"/>
                </a:ext>
              </a:extLst>
            </p:cNvPr>
            <p:cNvCxnSpPr/>
            <p:nvPr/>
          </p:nvCxnSpPr>
          <p:spPr>
            <a:xfrm>
              <a:off x="2906525" y="2168842"/>
              <a:ext cx="0" cy="3528392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dash"/>
            </a:ln>
            <a:effectLst/>
          </p:spPr>
        </p:cxnSp>
        <p:sp>
          <p:nvSpPr>
            <p:cNvPr id="49" name="Suunnikas 48">
              <a:extLst>
                <a:ext uri="{FF2B5EF4-FFF2-40B4-BE49-F238E27FC236}">
                  <a16:creationId xmlns:a16="http://schemas.microsoft.com/office/drawing/2014/main" id="{27933D67-3354-4FED-9F28-CCA8CF879A9F}"/>
                </a:ext>
              </a:extLst>
            </p:cNvPr>
            <p:cNvSpPr/>
            <p:nvPr/>
          </p:nvSpPr>
          <p:spPr>
            <a:xfrm>
              <a:off x="107504" y="1268760"/>
              <a:ext cx="6120680" cy="1296144"/>
            </a:xfrm>
            <a:prstGeom prst="parallelogram">
              <a:avLst>
                <a:gd name="adj" fmla="val 78512"/>
              </a:avLst>
            </a:prstGeom>
            <a:solidFill>
              <a:srgbClr val="92D050">
                <a:alpha val="28000"/>
              </a:srgbClr>
            </a:solidFill>
            <a:ln w="25400" cap="flat" cmpd="sng" algn="ctr">
              <a:solidFill>
                <a:srgbClr val="00B050">
                  <a:alpha val="28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42915">
                <a:defRPr/>
              </a:pPr>
              <a:endParaRPr lang="fi-FI" sz="1266" kern="0">
                <a:solidFill>
                  <a:sysClr val="window" lastClr="FFFFFF"/>
                </a:solidFill>
                <a:latin typeface="Verdana"/>
              </a:endParaRPr>
            </a:p>
          </p:txBody>
        </p:sp>
        <p:sp>
          <p:nvSpPr>
            <p:cNvPr id="52" name="Tasakylkinen kolmio 51">
              <a:extLst>
                <a:ext uri="{FF2B5EF4-FFF2-40B4-BE49-F238E27FC236}">
                  <a16:creationId xmlns:a16="http://schemas.microsoft.com/office/drawing/2014/main" id="{FBA5C02B-C100-471C-AC99-8CDF5B884249}"/>
                </a:ext>
              </a:extLst>
            </p:cNvPr>
            <p:cNvSpPr/>
            <p:nvPr/>
          </p:nvSpPr>
          <p:spPr>
            <a:xfrm rot="10479320">
              <a:off x="2215524" y="1695378"/>
              <a:ext cx="1368152" cy="488727"/>
            </a:xfrm>
            <a:prstGeom prst="triangle">
              <a:avLst>
                <a:gd name="adj" fmla="val 49066"/>
              </a:avLst>
            </a:prstGeom>
            <a:noFill/>
            <a:ln w="38100" cap="flat" cmpd="sng" algn="ctr">
              <a:solidFill>
                <a:srgbClr val="1AB39F"/>
              </a:solidFill>
              <a:prstDash val="sysDash"/>
            </a:ln>
            <a:effectLst/>
          </p:spPr>
          <p:txBody>
            <a:bodyPr rtlCol="0" anchor="ctr"/>
            <a:lstStyle/>
            <a:p>
              <a:pPr defTabSz="642915">
                <a:defRPr/>
              </a:pPr>
              <a:endParaRPr lang="fi-FI" sz="1266" kern="0">
                <a:solidFill>
                  <a:sysClr val="window" lastClr="FFFFFF"/>
                </a:solidFill>
                <a:latin typeface="Verdana"/>
              </a:endParaRPr>
            </a:p>
          </p:txBody>
        </p:sp>
      </p:grpSp>
      <p:sp>
        <p:nvSpPr>
          <p:cNvPr id="53" name="Päivämäärän paikkamerkki 1">
            <a:extLst>
              <a:ext uri="{FF2B5EF4-FFF2-40B4-BE49-F238E27FC236}">
                <a16:creationId xmlns:a16="http://schemas.microsoft.com/office/drawing/2014/main" id="{FECF0BCF-1B5F-4B1D-9C33-05EA358B3DD1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20.1.2019</a:t>
            </a:r>
            <a:endParaRPr lang="fi-FI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4" name="Alatunnisteen paikkamerkki 2">
            <a:extLst>
              <a:ext uri="{FF2B5EF4-FFF2-40B4-BE49-F238E27FC236}">
                <a16:creationId xmlns:a16="http://schemas.microsoft.com/office/drawing/2014/main" id="{5FD135CB-A027-4027-98FA-F060739BB235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i-FI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InfraBIM Guidelines </a:t>
            </a:r>
            <a:r>
              <a:rPr lang="fi-FI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Juha Liukas</a:t>
            </a:r>
            <a:endParaRPr lang="fi-FI" sz="12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9102638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tsikk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Intial</a:t>
            </a:r>
            <a:r>
              <a:rPr lang="fi-FI" dirty="0"/>
              <a:t> State </a:t>
            </a:r>
            <a:r>
              <a:rPr lang="fi-FI" dirty="0" err="1"/>
              <a:t>model</a:t>
            </a:r>
            <a:br>
              <a:rPr lang="fi-FI" dirty="0"/>
            </a:br>
            <a:r>
              <a:rPr lang="fi-FI" dirty="0"/>
              <a:t> </a:t>
            </a:r>
          </a:p>
        </p:txBody>
      </p:sp>
      <p:pic>
        <p:nvPicPr>
          <p:cNvPr id="11" name="Sisällön paikkamerkki 10">
            <a:extLst>
              <a:ext uri="{FF2B5EF4-FFF2-40B4-BE49-F238E27FC236}">
                <a16:creationId xmlns:a16="http://schemas.microsoft.com/office/drawing/2014/main" id="{040C2704-1E54-4F0C-9116-77E3F3A85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4112" y="4794537"/>
            <a:ext cx="3854244" cy="1931006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781" y="268184"/>
            <a:ext cx="5333120" cy="3023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197" y="1555468"/>
            <a:ext cx="2162175" cy="30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3FED491A-0733-4343-B81B-5BA918B4353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007721" y="6357600"/>
            <a:ext cx="1781879" cy="3492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20.1.2019 Juha Liukas</a:t>
            </a:r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D25DE974-B97A-4E82-A42A-D4D1F7BB53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68187" y="6357600"/>
            <a:ext cx="2021515" cy="3492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InfraBIM</a:t>
            </a:r>
            <a:r>
              <a:rPr kumimoji="0" lang="fi-FI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 </a:t>
            </a:r>
            <a:r>
              <a:rPr kumimoji="0" lang="fi-FI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Guidelines</a:t>
            </a:r>
            <a:endParaRPr kumimoji="0" lang="fi-FI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0D4E0DDF-EE07-45B2-B9D4-6AE7888210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59C1E5-9392-4F9A-9014-AC739622B32D}" type="slidenum">
              <a:rPr kumimoji="0" lang="fi-FI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i-FI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9" name="Sisällön paikkamerkki 8">
            <a:extLst>
              <a:ext uri="{FF2B5EF4-FFF2-40B4-BE49-F238E27FC236}">
                <a16:creationId xmlns:a16="http://schemas.microsoft.com/office/drawing/2014/main" id="{1CD6783A-7B63-4840-9702-1C729228CE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48423" y="878400"/>
            <a:ext cx="4309207" cy="4449762"/>
          </a:xfrm>
          <a:prstGeom prst="rect">
            <a:avLst/>
          </a:prstGeom>
        </p:spPr>
      </p:pic>
      <p:pic>
        <p:nvPicPr>
          <p:cNvPr id="12" name="Kuva 11">
            <a:extLst>
              <a:ext uri="{FF2B5EF4-FFF2-40B4-BE49-F238E27FC236}">
                <a16:creationId xmlns:a16="http://schemas.microsoft.com/office/drawing/2014/main" id="{472E7131-9B97-40C9-865B-786C6A66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741" y="3500224"/>
            <a:ext cx="2269160" cy="24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2153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tsikk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Inframodel4 – </a:t>
            </a:r>
            <a:r>
              <a:rPr lang="fi-FI" dirty="0" err="1"/>
              <a:t>Subsoil</a:t>
            </a:r>
            <a:r>
              <a:rPr lang="fi-FI" dirty="0"/>
              <a:t> </a:t>
            </a:r>
            <a:r>
              <a:rPr lang="fi-FI" dirty="0" err="1"/>
              <a:t>model</a:t>
            </a:r>
            <a:r>
              <a:rPr lang="fi-FI" dirty="0"/>
              <a:t> – </a:t>
            </a:r>
            <a:r>
              <a:rPr lang="fi-FI" dirty="0" err="1"/>
              <a:t>soil</a:t>
            </a:r>
            <a:r>
              <a:rPr lang="fi-FI" dirty="0"/>
              <a:t> </a:t>
            </a:r>
            <a:r>
              <a:rPr lang="fi-FI" dirty="0" err="1"/>
              <a:t>properties</a:t>
            </a:r>
            <a:endParaRPr lang="fi-FI" dirty="0"/>
          </a:p>
        </p:txBody>
      </p:sp>
      <p:sp>
        <p:nvSpPr>
          <p:cNvPr id="6" name="Sisällön paikkamerkki 5"/>
          <p:cNvSpPr>
            <a:spLocks noGrp="1"/>
          </p:cNvSpPr>
          <p:nvPr>
            <p:ph sz="half" idx="1"/>
          </p:nvPr>
        </p:nvSpPr>
        <p:spPr>
          <a:xfrm>
            <a:off x="609601" y="1389217"/>
            <a:ext cx="4621791" cy="4736947"/>
          </a:xfrm>
        </p:spPr>
        <p:txBody>
          <a:bodyPr/>
          <a:lstStyle/>
          <a:p>
            <a:pPr marL="342107" indent="-285750">
              <a:buFont typeface="Arial" panose="020B0604020202020204" pitchFamily="34" charset="0"/>
              <a:buChar char="•"/>
            </a:pPr>
            <a:r>
              <a:rPr lang="fi-FI" b="0" dirty="0"/>
              <a:t>GEO-</a:t>
            </a:r>
            <a:r>
              <a:rPr lang="fi-FI" b="0" dirty="0" err="1"/>
              <a:t>soiltype</a:t>
            </a:r>
            <a:r>
              <a:rPr lang="fi-FI" b="0" dirty="0"/>
              <a:t>: Tv, </a:t>
            </a:r>
            <a:r>
              <a:rPr lang="fi-FI" b="0" dirty="0" err="1"/>
              <a:t>Sa</a:t>
            </a:r>
            <a:r>
              <a:rPr lang="fi-FI" b="0" dirty="0"/>
              <a:t>, </a:t>
            </a:r>
            <a:r>
              <a:rPr lang="fi-FI" b="0" dirty="0" err="1"/>
              <a:t>Si</a:t>
            </a:r>
            <a:r>
              <a:rPr lang="fi-FI" b="0" dirty="0"/>
              <a:t>, </a:t>
            </a:r>
            <a:r>
              <a:rPr lang="fi-FI" b="0" dirty="0" err="1"/>
              <a:t>Hk</a:t>
            </a:r>
            <a:r>
              <a:rPr lang="fi-FI" b="0" dirty="0"/>
              <a:t>, </a:t>
            </a:r>
            <a:r>
              <a:rPr lang="fi-FI" b="0" dirty="0" err="1"/>
              <a:t>SrMr</a:t>
            </a:r>
            <a:r>
              <a:rPr lang="fi-FI" b="0" dirty="0"/>
              <a:t>, </a:t>
            </a:r>
            <a:r>
              <a:rPr lang="fi-FI" b="0" dirty="0" err="1"/>
              <a:t>siMr</a:t>
            </a:r>
            <a:r>
              <a:rPr lang="fi-FI" b="0" dirty="0"/>
              <a:t>, …</a:t>
            </a:r>
          </a:p>
          <a:p>
            <a:pPr marL="342107" indent="-285750">
              <a:buFont typeface="Arial" panose="020B0604020202020204" pitchFamily="34" charset="0"/>
              <a:buChar char="•"/>
            </a:pPr>
            <a:r>
              <a:rPr lang="fi-FI" b="0" dirty="0" err="1"/>
              <a:t>Quality</a:t>
            </a:r>
            <a:r>
              <a:rPr lang="fi-FI" b="0" dirty="0"/>
              <a:t> for </a:t>
            </a:r>
            <a:r>
              <a:rPr lang="fi-FI" b="0" dirty="0" err="1"/>
              <a:t>construction</a:t>
            </a:r>
            <a:r>
              <a:rPr lang="fi-FI" b="0" dirty="0"/>
              <a:t>: S1-S4, H1-H4, U1-U4</a:t>
            </a:r>
          </a:p>
          <a:p>
            <a:pPr marL="342107" indent="-285750">
              <a:buFont typeface="Arial" panose="020B0604020202020204" pitchFamily="34" charset="0"/>
              <a:buChar char="•"/>
            </a:pPr>
            <a:r>
              <a:rPr lang="fi-FI" b="0" dirty="0"/>
              <a:t>Frost </a:t>
            </a:r>
            <a:r>
              <a:rPr lang="fi-FI" b="0" dirty="0" err="1"/>
              <a:t>cofficient</a:t>
            </a:r>
            <a:endParaRPr lang="fi-FI" b="0" dirty="0"/>
          </a:p>
          <a:p>
            <a:pPr marL="342107" indent="-285750">
              <a:buFont typeface="Arial" panose="020B0604020202020204" pitchFamily="34" charset="0"/>
              <a:buChar char="•"/>
            </a:pPr>
            <a:r>
              <a:rPr lang="fi-FI" b="0" dirty="0"/>
              <a:t>E-</a:t>
            </a:r>
            <a:r>
              <a:rPr lang="fi-FI" b="0" dirty="0" err="1"/>
              <a:t>modul</a:t>
            </a:r>
            <a:endParaRPr lang="fi-FI" b="0" dirty="0"/>
          </a:p>
          <a:p>
            <a:pPr marL="241093" indent="-241093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i-FI" sz="1969" b="0" dirty="0">
              <a:solidFill>
                <a:srgbClr val="1F497D"/>
              </a:solidFill>
              <a:latin typeface="Calibri"/>
              <a:cs typeface="Times New Roman"/>
            </a:endParaRPr>
          </a:p>
          <a:p>
            <a:pPr marL="241093" indent="-241093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i-FI" sz="1969" dirty="0"/>
          </a:p>
          <a:p>
            <a:pPr marL="241093" indent="-241093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i-FI" sz="1969" b="0" dirty="0">
              <a:latin typeface="Calibri"/>
              <a:ea typeface="Calibri"/>
              <a:cs typeface="Times New Roman"/>
            </a:endParaRPr>
          </a:p>
          <a:p>
            <a:pPr marL="241093" indent="-241093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i-FI" sz="1969" b="0" dirty="0">
              <a:latin typeface="Calibri"/>
              <a:ea typeface="Calibri"/>
              <a:cs typeface="Times New Roman"/>
            </a:endParaRPr>
          </a:p>
          <a:p>
            <a:pPr marL="241093" indent="-241093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i-FI" sz="1969" b="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9" name="Suorakulmio 8"/>
          <p:cNvSpPr/>
          <p:nvPr/>
        </p:nvSpPr>
        <p:spPr>
          <a:xfrm>
            <a:off x="5231392" y="4160196"/>
            <a:ext cx="5569369" cy="16504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defTabSz="410625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 &lt;Feature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code="IM_coding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"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source="inframodel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"&gt;</a:t>
            </a:r>
          </a:p>
          <a:p>
            <a:pPr defTabSz="410625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	  &lt;Property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label="surfaceCoding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” value=”31” /&gt;</a:t>
            </a:r>
          </a:p>
          <a:p>
            <a:pPr defTabSz="410625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	  &lt;Property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label="surfaceCodingDesc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”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value="Maalajirajapinta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” /&gt;	</a:t>
            </a:r>
          </a:p>
          <a:p>
            <a:pPr defTabSz="410625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            &lt;Property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label="soilTypeGEO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"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value="Si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" /&gt;</a:t>
            </a:r>
          </a:p>
          <a:p>
            <a:pPr defTabSz="410625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            &lt;Property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label="soilTypeISO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"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value="Ci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" /&gt;</a:t>
            </a:r>
          </a:p>
          <a:p>
            <a:pPr defTabSz="410625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            &lt;Property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label=”qualificationClass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" value=”U3" /&gt;</a:t>
            </a:r>
          </a:p>
          <a:p>
            <a:pPr defTabSz="410625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            &lt;Property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label=”frostSwellingFactorWet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" value=”6" /&gt;</a:t>
            </a:r>
          </a:p>
          <a:p>
            <a:pPr defTabSz="410625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	  &lt;Property </a:t>
            </a:r>
            <a:r>
              <a:rPr lang="fi-FI" sz="1125" dirty="0" err="1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label=”elasticModulusWet</a:t>
            </a: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" value=”10" /&gt;</a:t>
            </a:r>
          </a:p>
          <a:p>
            <a:pPr defTabSz="410625" fontAlgn="base" hangingPunct="0">
              <a:spcBef>
                <a:spcPct val="0"/>
              </a:spcBef>
              <a:spcAft>
                <a:spcPct val="0"/>
              </a:spcAft>
            </a:pPr>
            <a:r>
              <a:rPr lang="fi-FI" sz="1125" dirty="0">
                <a:solidFill>
                  <a:srgbClr val="000000"/>
                </a:solidFill>
                <a:latin typeface="Helvetica Light" charset="0"/>
                <a:sym typeface="Helvetica Light" charset="0"/>
              </a:rPr>
              <a:t>          &lt;/Feature&gt;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21" y="3989498"/>
            <a:ext cx="4326750" cy="18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Kuva 1">
            <a:extLst>
              <a:ext uri="{FF2B5EF4-FFF2-40B4-BE49-F238E27FC236}">
                <a16:creationId xmlns:a16="http://schemas.microsoft.com/office/drawing/2014/main" id="{80368E9B-E7CC-4D51-8ED9-5F0D70BCA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200" y="1019885"/>
            <a:ext cx="6730567" cy="2530059"/>
          </a:xfrm>
          <a:prstGeom prst="rect">
            <a:avLst/>
          </a:prstGeom>
        </p:spPr>
      </p:pic>
      <p:sp>
        <p:nvSpPr>
          <p:cNvPr id="3" name="Suorakulmio 2">
            <a:extLst>
              <a:ext uri="{FF2B5EF4-FFF2-40B4-BE49-F238E27FC236}">
                <a16:creationId xmlns:a16="http://schemas.microsoft.com/office/drawing/2014/main" id="{323D92E6-6E5B-4562-9556-159DB93C299C}"/>
              </a:ext>
            </a:extLst>
          </p:cNvPr>
          <p:cNvSpPr/>
          <p:nvPr/>
        </p:nvSpPr>
        <p:spPr>
          <a:xfrm>
            <a:off x="5134317" y="3429000"/>
            <a:ext cx="86179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N. </a:t>
            </a:r>
            <a:r>
              <a:rPr lang="en-US" sz="1200" dirty="0" err="1"/>
              <a:t>Yabukin</a:t>
            </a:r>
            <a:r>
              <a:rPr lang="en-US" sz="1200" dirty="0"/>
              <a:t> Representation of caves in a shield tunnel product model</a:t>
            </a:r>
          </a:p>
        </p:txBody>
      </p:sp>
      <p:sp>
        <p:nvSpPr>
          <p:cNvPr id="4" name="Suorakulmio 3">
            <a:extLst>
              <a:ext uri="{FF2B5EF4-FFF2-40B4-BE49-F238E27FC236}">
                <a16:creationId xmlns:a16="http://schemas.microsoft.com/office/drawing/2014/main" id="{FBB324FD-E8CD-4D68-AB49-1427113D864E}"/>
              </a:ext>
            </a:extLst>
          </p:cNvPr>
          <p:cNvSpPr/>
          <p:nvPr/>
        </p:nvSpPr>
        <p:spPr>
          <a:xfrm>
            <a:off x="673014" y="781050"/>
            <a:ext cx="8661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093" indent="-241093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i-FI" dirty="0">
                <a:sym typeface="Helvetica Light" charset="0"/>
              </a:rPr>
              <a:t>TIN </a:t>
            </a:r>
            <a:r>
              <a:rPr lang="fi-FI" dirty="0" err="1">
                <a:sym typeface="Helvetica Light" charset="0"/>
              </a:rPr>
              <a:t>surfaces</a:t>
            </a:r>
            <a:r>
              <a:rPr lang="fi-FI" dirty="0">
                <a:sym typeface="Helvetica Light" charset="0"/>
              </a:rPr>
              <a:t> </a:t>
            </a:r>
            <a:r>
              <a:rPr lang="fi-FI" dirty="0" err="1">
                <a:sym typeface="Helvetica Light" charset="0"/>
              </a:rPr>
              <a:t>between</a:t>
            </a:r>
            <a:r>
              <a:rPr lang="fi-FI" dirty="0">
                <a:sym typeface="Helvetica Light" charset="0"/>
              </a:rPr>
              <a:t> </a:t>
            </a:r>
            <a:r>
              <a:rPr lang="fi-FI" dirty="0" err="1">
                <a:sym typeface="Helvetica Light" charset="0"/>
              </a:rPr>
              <a:t>layers</a:t>
            </a:r>
            <a:r>
              <a:rPr lang="fi-FI" dirty="0">
                <a:sym typeface="Helvetica Light" charset="0"/>
              </a:rPr>
              <a:t> (</a:t>
            </a:r>
            <a:r>
              <a:rPr lang="fi-FI" dirty="0" err="1">
                <a:sym typeface="Helvetica Light" charset="0"/>
              </a:rPr>
              <a:t>interprediction</a:t>
            </a:r>
            <a:r>
              <a:rPr lang="fi-FI" dirty="0">
                <a:sym typeface="Helvetica Light" charset="0"/>
              </a:rPr>
              <a:t> </a:t>
            </a:r>
            <a:r>
              <a:rPr lang="fi-FI" dirty="0" err="1">
                <a:sym typeface="Helvetica Light" charset="0"/>
              </a:rPr>
              <a:t>points</a:t>
            </a:r>
            <a:r>
              <a:rPr lang="fi-FI" dirty="0">
                <a:sym typeface="Helvetica Light" charset="0"/>
              </a:rPr>
              <a:t> and </a:t>
            </a:r>
            <a:r>
              <a:rPr lang="fi-FI" dirty="0" err="1">
                <a:sym typeface="Helvetica Light" charset="0"/>
              </a:rPr>
              <a:t>lines</a:t>
            </a:r>
            <a:r>
              <a:rPr lang="fi-FI" dirty="0">
                <a:sym typeface="Helvetica Light" charset="0"/>
              </a:rPr>
              <a:t>)</a:t>
            </a:r>
          </a:p>
        </p:txBody>
      </p:sp>
      <p:sp>
        <p:nvSpPr>
          <p:cNvPr id="10" name="Päivämäärän paikkamerkki 4">
            <a:extLst>
              <a:ext uri="{FF2B5EF4-FFF2-40B4-BE49-F238E27FC236}">
                <a16:creationId xmlns:a16="http://schemas.microsoft.com/office/drawing/2014/main" id="{7C4DAAA2-D418-48DD-8F66-69C7EAA4F4A9}"/>
              </a:ext>
            </a:extLst>
          </p:cNvPr>
          <p:cNvSpPr txBox="1">
            <a:spLocks/>
          </p:cNvSpPr>
          <p:nvPr/>
        </p:nvSpPr>
        <p:spPr>
          <a:xfrm>
            <a:off x="5007721" y="6357600"/>
            <a:ext cx="1781879" cy="349200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fi-FI" sz="1200">
                <a:solidFill>
                  <a:prstClr val="black"/>
                </a:solidFill>
                <a:latin typeface="Calibri Light"/>
              </a:rPr>
              <a:t>20.1.2019 Juha Liukas</a:t>
            </a:r>
            <a:endParaRPr lang="fi-FI" sz="1200" dirty="0">
              <a:solidFill>
                <a:prstClr val="black"/>
              </a:solidFill>
              <a:latin typeface="Calibri Light"/>
            </a:endParaRPr>
          </a:p>
        </p:txBody>
      </p:sp>
      <p:sp>
        <p:nvSpPr>
          <p:cNvPr id="11" name="Alatunnisteen paikkamerkki 5">
            <a:extLst>
              <a:ext uri="{FF2B5EF4-FFF2-40B4-BE49-F238E27FC236}">
                <a16:creationId xmlns:a16="http://schemas.microsoft.com/office/drawing/2014/main" id="{F442C3BA-BE79-4224-A6BC-475565A165C8}"/>
              </a:ext>
            </a:extLst>
          </p:cNvPr>
          <p:cNvSpPr txBox="1">
            <a:spLocks/>
          </p:cNvSpPr>
          <p:nvPr/>
        </p:nvSpPr>
        <p:spPr>
          <a:xfrm>
            <a:off x="2268187" y="6357600"/>
            <a:ext cx="2021515" cy="349200"/>
          </a:xfrm>
          <a:prstGeom prst="rect">
            <a:avLst/>
          </a:prstGeom>
        </p:spPr>
        <p:txBody>
          <a:bodyPr/>
          <a:lstStyle>
            <a:defPPr>
              <a:defRPr lang="fi-FI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sz="1100">
                <a:solidFill>
                  <a:prstClr val="black"/>
                </a:solidFill>
                <a:latin typeface="Calibri Light"/>
              </a:rPr>
              <a:t>InfraBIM Guidelines</a:t>
            </a:r>
            <a:endParaRPr lang="fi-FI" sz="1100" dirty="0">
              <a:solidFill>
                <a:prstClr val="black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44896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4_Sitowise">
  <a:themeElements>
    <a:clrScheme name="Sitowise">
      <a:dk1>
        <a:sysClr val="windowText" lastClr="000000"/>
      </a:dk1>
      <a:lt1>
        <a:sysClr val="window" lastClr="FFFFFF"/>
      </a:lt1>
      <a:dk2>
        <a:srgbClr val="7F7F7F"/>
      </a:dk2>
      <a:lt2>
        <a:srgbClr val="B4C1CF"/>
      </a:lt2>
      <a:accent1>
        <a:srgbClr val="78C500"/>
      </a:accent1>
      <a:accent2>
        <a:srgbClr val="007AC9"/>
      </a:accent2>
      <a:accent3>
        <a:srgbClr val="FFDD00"/>
      </a:accent3>
      <a:accent4>
        <a:srgbClr val="00BBE7"/>
      </a:accent4>
      <a:accent5>
        <a:srgbClr val="FF6D22"/>
      </a:accent5>
      <a:accent6>
        <a:srgbClr val="B6065E"/>
      </a:accent6>
      <a:hlink>
        <a:srgbClr val="0000FF"/>
      </a:hlink>
      <a:folHlink>
        <a:srgbClr val="800080"/>
      </a:folHlink>
    </a:clrScheme>
    <a:fontScheme name="Sito_uusi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towise PowerPoint-pohja.potx" id="{F5E10D80-331E-4B9A-88BD-AA88E34F525A}" vid="{7574D2EB-99FA-4C47-B26D-4865936EC2BB}"/>
    </a:ext>
  </a:extLst>
</a:theme>
</file>

<file path=ppt/theme/theme1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towise">
  <a:themeElements>
    <a:clrScheme name="Sitowise">
      <a:dk1>
        <a:sysClr val="windowText" lastClr="000000"/>
      </a:dk1>
      <a:lt1>
        <a:sysClr val="window" lastClr="FFFFFF"/>
      </a:lt1>
      <a:dk2>
        <a:srgbClr val="7F7F7F"/>
      </a:dk2>
      <a:lt2>
        <a:srgbClr val="B4C1CF"/>
      </a:lt2>
      <a:accent1>
        <a:srgbClr val="78C500"/>
      </a:accent1>
      <a:accent2>
        <a:srgbClr val="007AC9"/>
      </a:accent2>
      <a:accent3>
        <a:srgbClr val="FFDD00"/>
      </a:accent3>
      <a:accent4>
        <a:srgbClr val="00BBE7"/>
      </a:accent4>
      <a:accent5>
        <a:srgbClr val="FF6D22"/>
      </a:accent5>
      <a:accent6>
        <a:srgbClr val="B6065E"/>
      </a:accent6>
      <a:hlink>
        <a:srgbClr val="0000FF"/>
      </a:hlink>
      <a:folHlink>
        <a:srgbClr val="800080"/>
      </a:folHlink>
    </a:clrScheme>
    <a:fontScheme name="Sito_uusi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towise PowerPoint-pohja.potx" id="{F5E10D80-331E-4B9A-88BD-AA88E34F525A}" vid="{7574D2EB-99FA-4C47-B26D-4865936EC2BB}"/>
    </a:ext>
  </a:extLst>
</a:theme>
</file>

<file path=ppt/theme/theme3.xml><?xml version="1.0" encoding="utf-8"?>
<a:theme xmlns:a="http://schemas.openxmlformats.org/drawingml/2006/main" name="18_Modelspace">
  <a:themeElements>
    <a:clrScheme name="buildingSMART">
      <a:dk1>
        <a:sysClr val="windowText" lastClr="000000"/>
      </a:dk1>
      <a:lt1>
        <a:sysClr val="window" lastClr="FFFFFF"/>
      </a:lt1>
      <a:dk2>
        <a:srgbClr val="5B5B5B"/>
      </a:dk2>
      <a:lt2>
        <a:srgbClr val="CACACA"/>
      </a:lt2>
      <a:accent1>
        <a:srgbClr val="0076C6"/>
      </a:accent1>
      <a:accent2>
        <a:srgbClr val="80176A"/>
      </a:accent2>
      <a:accent3>
        <a:srgbClr val="BF152A"/>
      </a:accent3>
      <a:accent4>
        <a:srgbClr val="4A9100"/>
      </a:accent4>
      <a:accent5>
        <a:srgbClr val="00868F"/>
      </a:accent5>
      <a:accent6>
        <a:srgbClr val="0E3875"/>
      </a:accent6>
      <a:hlink>
        <a:srgbClr val="0E3875"/>
      </a:hlink>
      <a:folHlink>
        <a:srgbClr val="595959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space" id="{65229F37-8006-48EC-BCE0-707080B23AF6}" vid="{C9BF5AC3-7C72-4828-900B-D6E2E5317A0C}"/>
    </a:ext>
  </a:extLst>
</a:theme>
</file>

<file path=ppt/theme/theme4.xml><?xml version="1.0" encoding="utf-8"?>
<a:theme xmlns:a="http://schemas.openxmlformats.org/drawingml/2006/main" name="5_Modelspace">
  <a:themeElements>
    <a:clrScheme name="buildingSMART">
      <a:dk1>
        <a:sysClr val="windowText" lastClr="000000"/>
      </a:dk1>
      <a:lt1>
        <a:sysClr val="window" lastClr="FFFFFF"/>
      </a:lt1>
      <a:dk2>
        <a:srgbClr val="5B5B5B"/>
      </a:dk2>
      <a:lt2>
        <a:srgbClr val="CACACA"/>
      </a:lt2>
      <a:accent1>
        <a:srgbClr val="0076C6"/>
      </a:accent1>
      <a:accent2>
        <a:srgbClr val="80176A"/>
      </a:accent2>
      <a:accent3>
        <a:srgbClr val="BF152A"/>
      </a:accent3>
      <a:accent4>
        <a:srgbClr val="4A9100"/>
      </a:accent4>
      <a:accent5>
        <a:srgbClr val="00868F"/>
      </a:accent5>
      <a:accent6>
        <a:srgbClr val="0E3875"/>
      </a:accent6>
      <a:hlink>
        <a:srgbClr val="0E3875"/>
      </a:hlink>
      <a:folHlink>
        <a:srgbClr val="595959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space" id="{65229F37-8006-48EC-BCE0-707080B23AF6}" vid="{C9BF5AC3-7C72-4828-900B-D6E2E5317A0C}"/>
    </a:ext>
  </a:extLst>
</a:theme>
</file>

<file path=ppt/theme/theme5.xml><?xml version="1.0" encoding="utf-8"?>
<a:theme xmlns:a="http://schemas.openxmlformats.org/drawingml/2006/main" name="17_Modelspace">
  <a:themeElements>
    <a:clrScheme name="buildingSMART">
      <a:dk1>
        <a:sysClr val="windowText" lastClr="000000"/>
      </a:dk1>
      <a:lt1>
        <a:sysClr val="window" lastClr="FFFFFF"/>
      </a:lt1>
      <a:dk2>
        <a:srgbClr val="5B5B5B"/>
      </a:dk2>
      <a:lt2>
        <a:srgbClr val="CACACA"/>
      </a:lt2>
      <a:accent1>
        <a:srgbClr val="0076C6"/>
      </a:accent1>
      <a:accent2>
        <a:srgbClr val="80176A"/>
      </a:accent2>
      <a:accent3>
        <a:srgbClr val="BF152A"/>
      </a:accent3>
      <a:accent4>
        <a:srgbClr val="4A9100"/>
      </a:accent4>
      <a:accent5>
        <a:srgbClr val="00868F"/>
      </a:accent5>
      <a:accent6>
        <a:srgbClr val="0E3875"/>
      </a:accent6>
      <a:hlink>
        <a:srgbClr val="0E3875"/>
      </a:hlink>
      <a:folHlink>
        <a:srgbClr val="595959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space" id="{65229F37-8006-48EC-BCE0-707080B23AF6}" vid="{C9BF5AC3-7C72-4828-900B-D6E2E5317A0C}"/>
    </a:ext>
  </a:extLst>
</a:theme>
</file>

<file path=ppt/theme/theme6.xml><?xml version="1.0" encoding="utf-8"?>
<a:theme xmlns:a="http://schemas.openxmlformats.org/drawingml/2006/main" name="3_Sitowise">
  <a:themeElements>
    <a:clrScheme name="Sitowise">
      <a:dk1>
        <a:sysClr val="windowText" lastClr="000000"/>
      </a:dk1>
      <a:lt1>
        <a:sysClr val="window" lastClr="FFFFFF"/>
      </a:lt1>
      <a:dk2>
        <a:srgbClr val="1F497D"/>
      </a:dk2>
      <a:lt2>
        <a:srgbClr val="B4C1CF"/>
      </a:lt2>
      <a:accent1>
        <a:srgbClr val="56AB01"/>
      </a:accent1>
      <a:accent2>
        <a:srgbClr val="00BDEE"/>
      </a:accent2>
      <a:accent3>
        <a:srgbClr val="FFDD00"/>
      </a:accent3>
      <a:accent4>
        <a:srgbClr val="00AB51"/>
      </a:accent4>
      <a:accent5>
        <a:srgbClr val="F4008D"/>
      </a:accent5>
      <a:accent6>
        <a:srgbClr val="B6065E"/>
      </a:accent6>
      <a:hlink>
        <a:srgbClr val="0000FF"/>
      </a:hlink>
      <a:folHlink>
        <a:srgbClr val="800080"/>
      </a:folHlink>
    </a:clrScheme>
    <a:fontScheme name="Sito_uusi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rgbClr val="3D7D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towise PowerPoint-pohja" id="{B9374810-F805-4C62-891A-1BEF31BDE444}" vid="{7A502423-8692-4D1D-B436-23CC5A364286}"/>
    </a:ext>
  </a:extLst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Modelspace">
  <a:themeElements>
    <a:clrScheme name="buildingSMART">
      <a:dk1>
        <a:sysClr val="windowText" lastClr="000000"/>
      </a:dk1>
      <a:lt1>
        <a:sysClr val="window" lastClr="FFFFFF"/>
      </a:lt1>
      <a:dk2>
        <a:srgbClr val="5B5B5B"/>
      </a:dk2>
      <a:lt2>
        <a:srgbClr val="CACACA"/>
      </a:lt2>
      <a:accent1>
        <a:srgbClr val="0076C6"/>
      </a:accent1>
      <a:accent2>
        <a:srgbClr val="80176A"/>
      </a:accent2>
      <a:accent3>
        <a:srgbClr val="BF152A"/>
      </a:accent3>
      <a:accent4>
        <a:srgbClr val="4A9100"/>
      </a:accent4>
      <a:accent5>
        <a:srgbClr val="00868F"/>
      </a:accent5>
      <a:accent6>
        <a:srgbClr val="0E3875"/>
      </a:accent6>
      <a:hlink>
        <a:srgbClr val="0E3875"/>
      </a:hlink>
      <a:folHlink>
        <a:srgbClr val="595959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space" id="{65229F37-8006-48EC-BCE0-707080B23AF6}" vid="{C9BF5AC3-7C72-4828-900B-D6E2E5317A0C}"/>
    </a:ext>
  </a:extLst>
</a:theme>
</file>

<file path=ppt/theme/theme9.xml><?xml version="1.0" encoding="utf-8"?>
<a:theme xmlns:a="http://schemas.openxmlformats.org/drawingml/2006/main" name="1_Sitowise">
  <a:themeElements>
    <a:clrScheme name="Sitowise">
      <a:dk1>
        <a:sysClr val="windowText" lastClr="000000"/>
      </a:dk1>
      <a:lt1>
        <a:sysClr val="window" lastClr="FFFFFF"/>
      </a:lt1>
      <a:dk2>
        <a:srgbClr val="1F497D"/>
      </a:dk2>
      <a:lt2>
        <a:srgbClr val="B4C1CF"/>
      </a:lt2>
      <a:accent1>
        <a:srgbClr val="56AB01"/>
      </a:accent1>
      <a:accent2>
        <a:srgbClr val="00BDEE"/>
      </a:accent2>
      <a:accent3>
        <a:srgbClr val="FFDD00"/>
      </a:accent3>
      <a:accent4>
        <a:srgbClr val="00AB51"/>
      </a:accent4>
      <a:accent5>
        <a:srgbClr val="F4008D"/>
      </a:accent5>
      <a:accent6>
        <a:srgbClr val="B6065E"/>
      </a:accent6>
      <a:hlink>
        <a:srgbClr val="0000FF"/>
      </a:hlink>
      <a:folHlink>
        <a:srgbClr val="800080"/>
      </a:folHlink>
    </a:clrScheme>
    <a:fontScheme name="Sito_uusi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rgbClr val="3D7D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itowise PowerPoint-pohja" id="{B9374810-F805-4C62-891A-1BEF31BDE444}" vid="{7A502423-8692-4D1D-B436-23CC5A3642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2677</TotalTime>
  <Words>917</Words>
  <Application>Microsoft Office PowerPoint</Application>
  <PresentationFormat>Laajakuva</PresentationFormat>
  <Paragraphs>196</Paragraphs>
  <Slides>13</Slides>
  <Notes>5</Notes>
  <HiddenSlides>0</HiddenSlides>
  <MMClips>0</MMClips>
  <ScaleCrop>false</ScaleCrop>
  <HeadingPairs>
    <vt:vector size="6" baseType="variant">
      <vt:variant>
        <vt:lpstr>Käytetyt fontit</vt:lpstr>
      </vt:variant>
      <vt:variant>
        <vt:i4>10</vt:i4>
      </vt:variant>
      <vt:variant>
        <vt:lpstr>Teema</vt:lpstr>
      </vt:variant>
      <vt:variant>
        <vt:i4>11</vt:i4>
      </vt:variant>
      <vt:variant>
        <vt:lpstr>Dian otsikot</vt:lpstr>
      </vt:variant>
      <vt:variant>
        <vt:i4>13</vt:i4>
      </vt:variant>
    </vt:vector>
  </HeadingPairs>
  <TitlesOfParts>
    <vt:vector size="34" baseType="lpstr">
      <vt:lpstr>ＭＳ Ｐゴシック</vt:lpstr>
      <vt:lpstr>Arial</vt:lpstr>
      <vt:lpstr>Calibri</vt:lpstr>
      <vt:lpstr>Calibri Light</vt:lpstr>
      <vt:lpstr>Courier New</vt:lpstr>
      <vt:lpstr>Geneva</vt:lpstr>
      <vt:lpstr>Helvetica Light</vt:lpstr>
      <vt:lpstr>Times New Roman</vt:lpstr>
      <vt:lpstr>Verdana</vt:lpstr>
      <vt:lpstr>Wingdings</vt:lpstr>
      <vt:lpstr>Office Theme</vt:lpstr>
      <vt:lpstr>Sitowise</vt:lpstr>
      <vt:lpstr>18_Modelspace</vt:lpstr>
      <vt:lpstr>5_Modelspace</vt:lpstr>
      <vt:lpstr>17_Modelspace</vt:lpstr>
      <vt:lpstr>3_Sitowise</vt:lpstr>
      <vt:lpstr>1_Office Theme</vt:lpstr>
      <vt:lpstr>4_Modelspace</vt:lpstr>
      <vt:lpstr>1_Sitowise</vt:lpstr>
      <vt:lpstr>3_Office Theme</vt:lpstr>
      <vt:lpstr>4_Sitowise</vt:lpstr>
      <vt:lpstr>InfraBIM Guidelines in Finland</vt:lpstr>
      <vt:lpstr>Common InfraBIM Guidelines</vt:lpstr>
      <vt:lpstr>PowerPoint-esitys</vt:lpstr>
      <vt:lpstr>InfraBIM Classification</vt:lpstr>
      <vt:lpstr>InfraBIM Classification – subsoil model </vt:lpstr>
      <vt:lpstr>PowerPoint-esitys</vt:lpstr>
      <vt:lpstr>Common InfraBIM Requirements 2018 </vt:lpstr>
      <vt:lpstr>Intial State model  </vt:lpstr>
      <vt:lpstr>Inframodel4 – Subsoil model – soil properties</vt:lpstr>
      <vt:lpstr>   Borehole data Infra-format National standard</vt:lpstr>
      <vt:lpstr>Subsoil model – utilising </vt:lpstr>
      <vt:lpstr>Future Challenges</vt:lpstr>
      <vt:lpstr>Thank you !  Questions ?</vt:lpstr>
    </vt:vector>
  </TitlesOfParts>
  <Company>KL-FCG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Kiviniemi Polina</dc:creator>
  <cp:lastModifiedBy>Juha Liukas</cp:lastModifiedBy>
  <cp:revision>155</cp:revision>
  <dcterms:created xsi:type="dcterms:W3CDTF">2018-01-26T10:17:06Z</dcterms:created>
  <dcterms:modified xsi:type="dcterms:W3CDTF">2019-01-21T05:48:01Z</dcterms:modified>
</cp:coreProperties>
</file>